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4" r:id="rId5"/>
    <p:sldId id="333" r:id="rId6"/>
    <p:sldId id="334" r:id="rId7"/>
    <p:sldId id="332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31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266" r:id="rId3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7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558"/>
  </p:normalViewPr>
  <p:slideViewPr>
    <p:cSldViewPr snapToGrid="0">
      <p:cViewPr varScale="1">
        <p:scale>
          <a:sx n="81" d="100"/>
          <a:sy n="8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9C5B4-CD00-DE4A-BF0E-2E393CDD10AA}" type="doc">
      <dgm:prSet loTypeId="urn:microsoft.com/office/officeart/2005/8/layout/hierarchy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s-MX"/>
        </a:p>
      </dgm:t>
    </dgm:pt>
    <dgm:pt modelId="{ABFFC240-54FF-BA45-8CFE-7D16978FE561}">
      <dgm:prSet phldrT="[Texto]" custT="1"/>
      <dgm:spPr/>
      <dgm:t>
        <a:bodyPr/>
        <a:lstStyle/>
        <a:p>
          <a:r>
            <a:rPr lang="es-MX" sz="1000" dirty="0"/>
            <a:t>Desarrollo</a:t>
          </a:r>
        </a:p>
      </dgm:t>
    </dgm:pt>
    <dgm:pt modelId="{2153E322-A688-7F4C-8E1D-E9A2AA9D2351}" type="parTrans" cxnId="{04D50331-02BB-4E40-B02D-C692F9457A80}">
      <dgm:prSet/>
      <dgm:spPr/>
      <dgm:t>
        <a:bodyPr/>
        <a:lstStyle/>
        <a:p>
          <a:endParaRPr lang="es-MX" sz="2400"/>
        </a:p>
      </dgm:t>
    </dgm:pt>
    <dgm:pt modelId="{620873BB-AC4C-0342-9EBC-9BF54D3A9871}" type="sibTrans" cxnId="{04D50331-02BB-4E40-B02D-C692F9457A80}">
      <dgm:prSet/>
      <dgm:spPr/>
      <dgm:t>
        <a:bodyPr/>
        <a:lstStyle/>
        <a:p>
          <a:endParaRPr lang="es-MX" sz="2400"/>
        </a:p>
      </dgm:t>
    </dgm:pt>
    <dgm:pt modelId="{6DEC0DFF-F95A-944E-B40B-10637DEE95D9}">
      <dgm:prSet phldrT="[Texto]" custT="1"/>
      <dgm:spPr/>
      <dgm:t>
        <a:bodyPr/>
        <a:lstStyle/>
        <a:p>
          <a:r>
            <a:rPr lang="es-MX" sz="1000" dirty="0"/>
            <a:t>Holding</a:t>
          </a:r>
        </a:p>
      </dgm:t>
    </dgm:pt>
    <dgm:pt modelId="{20D4C3A6-2FB0-7146-8774-08D7F1D93B61}" type="parTrans" cxnId="{CC31F4EC-DF2A-D64A-9787-EC5DAC191821}">
      <dgm:prSet custT="1"/>
      <dgm:spPr/>
      <dgm:t>
        <a:bodyPr/>
        <a:lstStyle/>
        <a:p>
          <a:endParaRPr lang="es-MX" sz="700"/>
        </a:p>
      </dgm:t>
    </dgm:pt>
    <dgm:pt modelId="{F9FF618E-1BBD-5C41-871B-2C91631B1557}" type="sibTrans" cxnId="{CC31F4EC-DF2A-D64A-9787-EC5DAC191821}">
      <dgm:prSet/>
      <dgm:spPr/>
      <dgm:t>
        <a:bodyPr/>
        <a:lstStyle/>
        <a:p>
          <a:endParaRPr lang="es-MX" sz="2400"/>
        </a:p>
      </dgm:t>
    </dgm:pt>
    <dgm:pt modelId="{9F74E552-BD8B-2343-84A1-C010DABC6A7D}">
      <dgm:prSet phldrT="[Texto]" custT="1"/>
      <dgm:spPr/>
      <dgm:t>
        <a:bodyPr/>
        <a:lstStyle/>
        <a:p>
          <a:r>
            <a:rPr lang="es-MX" sz="1000" dirty="0"/>
            <a:t>Datos</a:t>
          </a:r>
        </a:p>
      </dgm:t>
    </dgm:pt>
    <dgm:pt modelId="{798FDEF3-86EE-9A45-8337-2669053BF58D}" type="parTrans" cxnId="{7627A768-543A-E841-A4C4-FB99DA4391B4}">
      <dgm:prSet custT="1"/>
      <dgm:spPr/>
      <dgm:t>
        <a:bodyPr/>
        <a:lstStyle/>
        <a:p>
          <a:endParaRPr lang="es-MX" sz="700"/>
        </a:p>
      </dgm:t>
    </dgm:pt>
    <dgm:pt modelId="{615AD9C8-C3CF-3044-AC59-67787A7822D3}" type="sibTrans" cxnId="{7627A768-543A-E841-A4C4-FB99DA4391B4}">
      <dgm:prSet/>
      <dgm:spPr/>
      <dgm:t>
        <a:bodyPr/>
        <a:lstStyle/>
        <a:p>
          <a:endParaRPr lang="es-MX" sz="2400"/>
        </a:p>
      </dgm:t>
    </dgm:pt>
    <dgm:pt modelId="{981DA469-2A1C-894D-85DA-E2F37A8DDF91}">
      <dgm:prSet phldrT="[Texto]" custT="1"/>
      <dgm:spPr/>
      <dgm:t>
        <a:bodyPr/>
        <a:lstStyle/>
        <a:p>
          <a:r>
            <a:rPr lang="es-MX" sz="1000" dirty="0"/>
            <a:t>Aplicaciones</a:t>
          </a:r>
        </a:p>
      </dgm:t>
    </dgm:pt>
    <dgm:pt modelId="{38EC1A4F-62AC-B54A-9CA9-88610C7AAC14}" type="parTrans" cxnId="{EBD69A81-92E8-9442-94CE-FD8B4207D257}">
      <dgm:prSet custT="1"/>
      <dgm:spPr/>
      <dgm:t>
        <a:bodyPr/>
        <a:lstStyle/>
        <a:p>
          <a:endParaRPr lang="es-MX" sz="700"/>
        </a:p>
      </dgm:t>
    </dgm:pt>
    <dgm:pt modelId="{D9C1983D-0B45-D043-B99C-4172DDAE94C6}" type="sibTrans" cxnId="{EBD69A81-92E8-9442-94CE-FD8B4207D257}">
      <dgm:prSet/>
      <dgm:spPr/>
      <dgm:t>
        <a:bodyPr/>
        <a:lstStyle/>
        <a:p>
          <a:endParaRPr lang="es-MX" sz="2400"/>
        </a:p>
      </dgm:t>
    </dgm:pt>
    <dgm:pt modelId="{EDF5D6A1-FE56-0A4D-949E-7013F94832D5}">
      <dgm:prSet phldrT="[Texto]" custT="1"/>
      <dgm:spPr/>
      <dgm:t>
        <a:bodyPr/>
        <a:lstStyle/>
        <a:p>
          <a:r>
            <a:rPr lang="es-MX" sz="1000" dirty="0"/>
            <a:t>Empresa 1</a:t>
          </a:r>
        </a:p>
      </dgm:t>
    </dgm:pt>
    <dgm:pt modelId="{7AAB53F3-FEB1-5C4E-BF6A-40599F949E02}" type="parTrans" cxnId="{D3E51774-6F11-1841-B034-8568B0643FD5}">
      <dgm:prSet custT="1"/>
      <dgm:spPr/>
      <dgm:t>
        <a:bodyPr/>
        <a:lstStyle/>
        <a:p>
          <a:endParaRPr lang="es-MX" sz="700"/>
        </a:p>
      </dgm:t>
    </dgm:pt>
    <dgm:pt modelId="{54B61D60-6A3F-5444-AFDC-53375B26944A}" type="sibTrans" cxnId="{D3E51774-6F11-1841-B034-8568B0643FD5}">
      <dgm:prSet/>
      <dgm:spPr/>
      <dgm:t>
        <a:bodyPr/>
        <a:lstStyle/>
        <a:p>
          <a:endParaRPr lang="es-MX" sz="2400"/>
        </a:p>
      </dgm:t>
    </dgm:pt>
    <dgm:pt modelId="{DFEDA423-7CC4-A344-83D6-39DEB211DFB0}">
      <dgm:prSet phldrT="[Texto]" custT="1"/>
      <dgm:spPr/>
      <dgm:t>
        <a:bodyPr/>
        <a:lstStyle/>
        <a:p>
          <a:r>
            <a:rPr lang="es-MX" sz="1000" dirty="0" err="1"/>
            <a:t>Testing</a:t>
          </a:r>
          <a:r>
            <a:rPr lang="es-MX" sz="1000"/>
            <a:t>/producción</a:t>
          </a:r>
          <a:endParaRPr lang="es-MX" sz="1000" dirty="0"/>
        </a:p>
      </dgm:t>
    </dgm:pt>
    <dgm:pt modelId="{028DE629-A28D-CA49-9FC1-2E77785F622C}" type="parTrans" cxnId="{94FAB9A0-6C6C-0D4E-9383-226DA401BB73}">
      <dgm:prSet/>
      <dgm:spPr/>
      <dgm:t>
        <a:bodyPr/>
        <a:lstStyle/>
        <a:p>
          <a:endParaRPr lang="es-MX" sz="2400"/>
        </a:p>
      </dgm:t>
    </dgm:pt>
    <dgm:pt modelId="{DA49DDDD-64B9-424F-9031-BC6A66D39E52}" type="sibTrans" cxnId="{94FAB9A0-6C6C-0D4E-9383-226DA401BB73}">
      <dgm:prSet/>
      <dgm:spPr/>
      <dgm:t>
        <a:bodyPr/>
        <a:lstStyle/>
        <a:p>
          <a:endParaRPr lang="es-MX" sz="2400"/>
        </a:p>
      </dgm:t>
    </dgm:pt>
    <dgm:pt modelId="{8353E8AD-4C4F-0E43-A0F9-49BAAAC35783}">
      <dgm:prSet phldrT="[Texto]" custT="1"/>
      <dgm:spPr/>
      <dgm:t>
        <a:bodyPr/>
        <a:lstStyle/>
        <a:p>
          <a:r>
            <a:rPr lang="es-MX" sz="1000" dirty="0"/>
            <a:t>Datos</a:t>
          </a:r>
        </a:p>
      </dgm:t>
    </dgm:pt>
    <dgm:pt modelId="{70810625-F446-A74B-96A2-7D3405A34FFE}" type="parTrans" cxnId="{A9D658EA-2A0C-414E-89C1-99D43D05CA41}">
      <dgm:prSet custT="1"/>
      <dgm:spPr/>
      <dgm:t>
        <a:bodyPr/>
        <a:lstStyle/>
        <a:p>
          <a:endParaRPr lang="es-MX" sz="700"/>
        </a:p>
      </dgm:t>
    </dgm:pt>
    <dgm:pt modelId="{0D43B891-77CC-0E4A-8B17-00D08CABA040}" type="sibTrans" cxnId="{A9D658EA-2A0C-414E-89C1-99D43D05CA41}">
      <dgm:prSet/>
      <dgm:spPr/>
      <dgm:t>
        <a:bodyPr/>
        <a:lstStyle/>
        <a:p>
          <a:endParaRPr lang="es-MX" sz="2400"/>
        </a:p>
      </dgm:t>
    </dgm:pt>
    <dgm:pt modelId="{591219F3-6102-194A-BD12-8BF4FB8DB9F7}">
      <dgm:prSet phldrT="[Texto]" custT="1"/>
      <dgm:spPr/>
      <dgm:t>
        <a:bodyPr/>
        <a:lstStyle/>
        <a:p>
          <a:r>
            <a:rPr lang="es-MX" sz="1000" dirty="0"/>
            <a:t>Aplicaciones</a:t>
          </a:r>
        </a:p>
      </dgm:t>
    </dgm:pt>
    <dgm:pt modelId="{1749D97E-8DC3-894E-9E95-9243DD3502FB}" type="parTrans" cxnId="{5382F80B-05A1-5744-B7B4-AE006F916A86}">
      <dgm:prSet custT="1"/>
      <dgm:spPr/>
      <dgm:t>
        <a:bodyPr/>
        <a:lstStyle/>
        <a:p>
          <a:endParaRPr lang="es-MX" sz="700"/>
        </a:p>
      </dgm:t>
    </dgm:pt>
    <dgm:pt modelId="{6221CEDA-C807-8E4F-98C2-3630335E9E41}" type="sibTrans" cxnId="{5382F80B-05A1-5744-B7B4-AE006F916A86}">
      <dgm:prSet/>
      <dgm:spPr/>
      <dgm:t>
        <a:bodyPr/>
        <a:lstStyle/>
        <a:p>
          <a:endParaRPr lang="es-MX" sz="2400"/>
        </a:p>
      </dgm:t>
    </dgm:pt>
    <dgm:pt modelId="{9D6BCD3C-009D-4441-8835-0B562A8F3C58}">
      <dgm:prSet phldrT="[Texto]" custT="1"/>
      <dgm:spPr/>
      <dgm:t>
        <a:bodyPr/>
        <a:lstStyle/>
        <a:p>
          <a:r>
            <a:rPr lang="es-MX" sz="1000" dirty="0"/>
            <a:t>RAW</a:t>
          </a:r>
        </a:p>
      </dgm:t>
    </dgm:pt>
    <dgm:pt modelId="{923FA5FA-F6F7-894D-846B-DB56A4B9CB95}" type="parTrans" cxnId="{7AAF6092-D039-9E47-9F64-0DEF0E79BD4F}">
      <dgm:prSet custT="1"/>
      <dgm:spPr/>
      <dgm:t>
        <a:bodyPr/>
        <a:lstStyle/>
        <a:p>
          <a:endParaRPr lang="es-MX" sz="700"/>
        </a:p>
      </dgm:t>
    </dgm:pt>
    <dgm:pt modelId="{D030934B-6C7D-294E-A7E5-2684C43A272F}" type="sibTrans" cxnId="{7AAF6092-D039-9E47-9F64-0DEF0E79BD4F}">
      <dgm:prSet/>
      <dgm:spPr/>
      <dgm:t>
        <a:bodyPr/>
        <a:lstStyle/>
        <a:p>
          <a:endParaRPr lang="es-MX" sz="2400"/>
        </a:p>
      </dgm:t>
    </dgm:pt>
    <dgm:pt modelId="{45F8AA6A-46DF-8D49-A76D-E6509F482887}">
      <dgm:prSet phldrT="[Texto]" custT="1"/>
      <dgm:spPr/>
      <dgm:t>
        <a:bodyPr/>
        <a:lstStyle/>
        <a:p>
          <a:r>
            <a:rPr lang="es-MX" sz="1000" dirty="0"/>
            <a:t>Preprocesado</a:t>
          </a:r>
        </a:p>
      </dgm:t>
    </dgm:pt>
    <dgm:pt modelId="{7AD45E16-2A75-7441-8A30-632599246B73}" type="parTrans" cxnId="{5A363759-79EF-4947-A8B5-60F2463A3D55}">
      <dgm:prSet custT="1"/>
      <dgm:spPr/>
      <dgm:t>
        <a:bodyPr/>
        <a:lstStyle/>
        <a:p>
          <a:endParaRPr lang="es-MX" sz="700"/>
        </a:p>
      </dgm:t>
    </dgm:pt>
    <dgm:pt modelId="{5D04734F-F270-7B4E-AC46-C138C6CB4C52}" type="sibTrans" cxnId="{5A363759-79EF-4947-A8B5-60F2463A3D55}">
      <dgm:prSet/>
      <dgm:spPr/>
      <dgm:t>
        <a:bodyPr/>
        <a:lstStyle/>
        <a:p>
          <a:endParaRPr lang="es-MX" sz="2400"/>
        </a:p>
      </dgm:t>
    </dgm:pt>
    <dgm:pt modelId="{A423265F-FCC6-E640-9B93-97679D8A556B}">
      <dgm:prSet phldrT="[Texto]" custT="1"/>
      <dgm:spPr/>
      <dgm:t>
        <a:bodyPr/>
        <a:lstStyle/>
        <a:p>
          <a:r>
            <a:rPr lang="es-MX" sz="1000" dirty="0"/>
            <a:t>Procesado</a:t>
          </a:r>
        </a:p>
      </dgm:t>
    </dgm:pt>
    <dgm:pt modelId="{1DA741E3-BD01-2948-A285-DBDC8EDE3B9D}" type="parTrans" cxnId="{C84B95B7-6222-CB45-A251-6D7667541F23}">
      <dgm:prSet custT="1"/>
      <dgm:spPr/>
      <dgm:t>
        <a:bodyPr/>
        <a:lstStyle/>
        <a:p>
          <a:endParaRPr lang="es-MX" sz="700"/>
        </a:p>
      </dgm:t>
    </dgm:pt>
    <dgm:pt modelId="{D112CE7B-7061-A744-8A79-3BE989E8864B}" type="sibTrans" cxnId="{C84B95B7-6222-CB45-A251-6D7667541F23}">
      <dgm:prSet/>
      <dgm:spPr/>
      <dgm:t>
        <a:bodyPr/>
        <a:lstStyle/>
        <a:p>
          <a:endParaRPr lang="es-MX" sz="2400"/>
        </a:p>
      </dgm:t>
    </dgm:pt>
    <dgm:pt modelId="{572648FF-7705-CC4E-9797-C3505F9BB1DD}">
      <dgm:prSet phldrT="[Texto]" custT="1"/>
      <dgm:spPr/>
      <dgm:t>
        <a:bodyPr/>
        <a:lstStyle/>
        <a:p>
          <a:r>
            <a:rPr lang="es-MX" sz="1000" dirty="0"/>
            <a:t>KPI</a:t>
          </a:r>
        </a:p>
      </dgm:t>
    </dgm:pt>
    <dgm:pt modelId="{6D459592-6646-FD48-A780-6A89B37FA097}" type="parTrans" cxnId="{4EA996F1-B679-0445-9076-F2FA7DC7A1C7}">
      <dgm:prSet custT="1"/>
      <dgm:spPr/>
      <dgm:t>
        <a:bodyPr/>
        <a:lstStyle/>
        <a:p>
          <a:endParaRPr lang="es-MX" sz="700"/>
        </a:p>
      </dgm:t>
    </dgm:pt>
    <dgm:pt modelId="{603551FB-5784-8443-909B-F20361E13C71}" type="sibTrans" cxnId="{4EA996F1-B679-0445-9076-F2FA7DC7A1C7}">
      <dgm:prSet/>
      <dgm:spPr/>
      <dgm:t>
        <a:bodyPr/>
        <a:lstStyle/>
        <a:p>
          <a:endParaRPr lang="es-MX" sz="2400"/>
        </a:p>
      </dgm:t>
    </dgm:pt>
    <dgm:pt modelId="{40CBA3DB-4B3A-4D42-822F-15F2B58C633D}">
      <dgm:prSet phldrT="[Texto]" custT="1"/>
      <dgm:spPr/>
      <dgm:t>
        <a:bodyPr/>
        <a:lstStyle/>
        <a:p>
          <a:r>
            <a:rPr lang="es-MX" sz="1000" dirty="0"/>
            <a:t>KPI</a:t>
          </a:r>
        </a:p>
      </dgm:t>
    </dgm:pt>
    <dgm:pt modelId="{12425298-9550-4F47-8983-94F20E65F220}" type="parTrans" cxnId="{8844D3E5-29CE-ED4C-8985-84594A096354}">
      <dgm:prSet custT="1"/>
      <dgm:spPr/>
      <dgm:t>
        <a:bodyPr/>
        <a:lstStyle/>
        <a:p>
          <a:endParaRPr lang="es-MX" sz="700"/>
        </a:p>
      </dgm:t>
    </dgm:pt>
    <dgm:pt modelId="{17F98B47-9D56-2F4C-80B0-C2F91A25B282}" type="sibTrans" cxnId="{8844D3E5-29CE-ED4C-8985-84594A096354}">
      <dgm:prSet/>
      <dgm:spPr/>
      <dgm:t>
        <a:bodyPr/>
        <a:lstStyle/>
        <a:p>
          <a:endParaRPr lang="es-MX" sz="2400"/>
        </a:p>
      </dgm:t>
    </dgm:pt>
    <dgm:pt modelId="{2B506101-BDA2-174E-9CF9-555621BD94C5}">
      <dgm:prSet phldrT="[Texto]" custT="1"/>
      <dgm:spPr/>
      <dgm:t>
        <a:bodyPr/>
        <a:lstStyle/>
        <a:p>
          <a:r>
            <a:rPr lang="es-MX" sz="1000" dirty="0"/>
            <a:t>Raw</a:t>
          </a:r>
        </a:p>
      </dgm:t>
    </dgm:pt>
    <dgm:pt modelId="{A45DEFF7-4B21-914D-8EB4-47F1F030D0EA}" type="parTrans" cxnId="{F7701237-26E8-E945-A4D8-1AEF6DC00327}">
      <dgm:prSet custT="1"/>
      <dgm:spPr/>
      <dgm:t>
        <a:bodyPr/>
        <a:lstStyle/>
        <a:p>
          <a:endParaRPr lang="es-MX" sz="700"/>
        </a:p>
      </dgm:t>
    </dgm:pt>
    <dgm:pt modelId="{87A3E1A4-9A9F-974B-86C4-B3901EB1AFB6}" type="sibTrans" cxnId="{F7701237-26E8-E945-A4D8-1AEF6DC00327}">
      <dgm:prSet/>
      <dgm:spPr/>
      <dgm:t>
        <a:bodyPr/>
        <a:lstStyle/>
        <a:p>
          <a:endParaRPr lang="es-MX" sz="2400"/>
        </a:p>
      </dgm:t>
    </dgm:pt>
    <dgm:pt modelId="{5CA8446B-234F-6B48-85FA-AB59B873DB71}">
      <dgm:prSet phldrT="[Texto]" custT="1"/>
      <dgm:spPr/>
      <dgm:t>
        <a:bodyPr/>
        <a:lstStyle/>
        <a:p>
          <a:r>
            <a:rPr lang="es-MX" sz="1000" dirty="0"/>
            <a:t>Preprocesado</a:t>
          </a:r>
        </a:p>
      </dgm:t>
    </dgm:pt>
    <dgm:pt modelId="{5C2CC9AC-39AB-ED40-B8F9-A7A75D792048}" type="parTrans" cxnId="{29ECCC9E-C6A1-0040-BEDC-B9652A204E98}">
      <dgm:prSet custT="1"/>
      <dgm:spPr/>
      <dgm:t>
        <a:bodyPr/>
        <a:lstStyle/>
        <a:p>
          <a:endParaRPr lang="es-MX" sz="700"/>
        </a:p>
      </dgm:t>
    </dgm:pt>
    <dgm:pt modelId="{90F4B151-39BF-8746-9BA5-AB6F903B8E00}" type="sibTrans" cxnId="{29ECCC9E-C6A1-0040-BEDC-B9652A204E98}">
      <dgm:prSet/>
      <dgm:spPr/>
      <dgm:t>
        <a:bodyPr/>
        <a:lstStyle/>
        <a:p>
          <a:endParaRPr lang="es-MX" sz="2400"/>
        </a:p>
      </dgm:t>
    </dgm:pt>
    <dgm:pt modelId="{B4687C38-A2B2-8C4C-8484-9DF4C3C8B80D}">
      <dgm:prSet phldrT="[Texto]" custT="1"/>
      <dgm:spPr/>
      <dgm:t>
        <a:bodyPr/>
        <a:lstStyle/>
        <a:p>
          <a:r>
            <a:rPr lang="es-MX" sz="1000" dirty="0"/>
            <a:t>Procesado</a:t>
          </a:r>
        </a:p>
      </dgm:t>
    </dgm:pt>
    <dgm:pt modelId="{A615BF75-929C-9344-99FC-36133073C6F7}" type="parTrans" cxnId="{FBEEF75B-F8F3-554E-9FE3-422E753BAC9E}">
      <dgm:prSet custT="1"/>
      <dgm:spPr/>
      <dgm:t>
        <a:bodyPr/>
        <a:lstStyle/>
        <a:p>
          <a:endParaRPr lang="es-MX" sz="700"/>
        </a:p>
      </dgm:t>
    </dgm:pt>
    <dgm:pt modelId="{590D16C3-5AC3-8B43-A180-0C40558B7D12}" type="sibTrans" cxnId="{FBEEF75B-F8F3-554E-9FE3-422E753BAC9E}">
      <dgm:prSet/>
      <dgm:spPr/>
      <dgm:t>
        <a:bodyPr/>
        <a:lstStyle/>
        <a:p>
          <a:endParaRPr lang="es-MX" sz="2400"/>
        </a:p>
      </dgm:t>
    </dgm:pt>
    <dgm:pt modelId="{B2732415-04E8-B14E-89B2-6D85793FEE18}">
      <dgm:prSet phldrT="[Texto]" custT="1"/>
      <dgm:spPr/>
      <dgm:t>
        <a:bodyPr/>
        <a:lstStyle/>
        <a:p>
          <a:r>
            <a:rPr lang="es-MX" sz="1000" dirty="0"/>
            <a:t>SAP</a:t>
          </a:r>
        </a:p>
      </dgm:t>
    </dgm:pt>
    <dgm:pt modelId="{B16C0CD5-0D7D-9446-822F-B34A76AA387A}" type="parTrans" cxnId="{5ADFEDA3-960C-F74A-ABBF-EE235F452D15}">
      <dgm:prSet custT="1"/>
      <dgm:spPr/>
      <dgm:t>
        <a:bodyPr/>
        <a:lstStyle/>
        <a:p>
          <a:endParaRPr lang="es-MX" sz="700"/>
        </a:p>
      </dgm:t>
    </dgm:pt>
    <dgm:pt modelId="{A9164645-2C17-A348-A5CB-9B1AE0B1E642}" type="sibTrans" cxnId="{5ADFEDA3-960C-F74A-ABBF-EE235F452D15}">
      <dgm:prSet/>
      <dgm:spPr/>
      <dgm:t>
        <a:bodyPr/>
        <a:lstStyle/>
        <a:p>
          <a:endParaRPr lang="es-MX" sz="2400"/>
        </a:p>
      </dgm:t>
    </dgm:pt>
    <dgm:pt modelId="{4DDAD82B-30E1-CF4D-A0EF-D51641C080BC}">
      <dgm:prSet phldrT="[Texto]" custT="1"/>
      <dgm:spPr/>
      <dgm:t>
        <a:bodyPr/>
        <a:lstStyle/>
        <a:p>
          <a:r>
            <a:rPr lang="es-MX" sz="1000" dirty="0"/>
            <a:t>PI</a:t>
          </a:r>
        </a:p>
      </dgm:t>
    </dgm:pt>
    <dgm:pt modelId="{51FB7793-C0DC-144D-AE1A-0E0D8E644B16}" type="parTrans" cxnId="{17D2404B-21E3-8C4C-97AA-3A81E92D3A77}">
      <dgm:prSet custT="1"/>
      <dgm:spPr/>
      <dgm:t>
        <a:bodyPr/>
        <a:lstStyle/>
        <a:p>
          <a:endParaRPr lang="es-MX" sz="700"/>
        </a:p>
      </dgm:t>
    </dgm:pt>
    <dgm:pt modelId="{CAF34AB0-B6C9-D24F-BCEF-13A69E2FABC2}" type="sibTrans" cxnId="{17D2404B-21E3-8C4C-97AA-3A81E92D3A77}">
      <dgm:prSet/>
      <dgm:spPr/>
      <dgm:t>
        <a:bodyPr/>
        <a:lstStyle/>
        <a:p>
          <a:endParaRPr lang="es-MX" sz="2400"/>
        </a:p>
      </dgm:t>
    </dgm:pt>
    <dgm:pt modelId="{E5219716-7177-9046-9FAF-2EC89C3D30EE}">
      <dgm:prSet phldrT="[Texto]" custT="1"/>
      <dgm:spPr/>
      <dgm:t>
        <a:bodyPr/>
        <a:lstStyle/>
        <a:p>
          <a:r>
            <a:rPr lang="es-MX" sz="1000" dirty="0"/>
            <a:t>SAP</a:t>
          </a:r>
        </a:p>
      </dgm:t>
    </dgm:pt>
    <dgm:pt modelId="{E357145F-D9B3-E448-881A-69F589F4A724}" type="parTrans" cxnId="{9BA4781E-4913-884A-8514-4124042F698B}">
      <dgm:prSet custT="1"/>
      <dgm:spPr/>
      <dgm:t>
        <a:bodyPr/>
        <a:lstStyle/>
        <a:p>
          <a:endParaRPr lang="es-MX" sz="700"/>
        </a:p>
      </dgm:t>
    </dgm:pt>
    <dgm:pt modelId="{2922EB40-ECD2-EC40-8130-EE44CF4C63C7}" type="sibTrans" cxnId="{9BA4781E-4913-884A-8514-4124042F698B}">
      <dgm:prSet/>
      <dgm:spPr/>
      <dgm:t>
        <a:bodyPr/>
        <a:lstStyle/>
        <a:p>
          <a:endParaRPr lang="es-MX" sz="2400"/>
        </a:p>
      </dgm:t>
    </dgm:pt>
    <dgm:pt modelId="{02F22E8D-D01A-EE44-83C1-DA0475324331}">
      <dgm:prSet phldrT="[Texto]" custT="1"/>
      <dgm:spPr/>
      <dgm:t>
        <a:bodyPr/>
        <a:lstStyle/>
        <a:p>
          <a:r>
            <a:rPr lang="es-MX" sz="1000" dirty="0"/>
            <a:t>PI</a:t>
          </a:r>
        </a:p>
      </dgm:t>
    </dgm:pt>
    <dgm:pt modelId="{E0301096-5D07-4C4E-8F15-55AD9EBD3506}" type="parTrans" cxnId="{A8FBFADE-8F49-4A40-A532-69F065CD8520}">
      <dgm:prSet custT="1"/>
      <dgm:spPr/>
      <dgm:t>
        <a:bodyPr/>
        <a:lstStyle/>
        <a:p>
          <a:endParaRPr lang="es-MX" sz="700"/>
        </a:p>
      </dgm:t>
    </dgm:pt>
    <dgm:pt modelId="{CDEAB9FC-E83F-224F-BD95-49800467D90C}" type="sibTrans" cxnId="{A8FBFADE-8F49-4A40-A532-69F065CD8520}">
      <dgm:prSet/>
      <dgm:spPr/>
      <dgm:t>
        <a:bodyPr/>
        <a:lstStyle/>
        <a:p>
          <a:endParaRPr lang="es-MX" sz="2400"/>
        </a:p>
      </dgm:t>
    </dgm:pt>
    <dgm:pt modelId="{A867656F-C3B7-2B4F-BF24-EFB5B75068B1}">
      <dgm:prSet phldrT="[Texto]" custT="1"/>
      <dgm:spPr/>
      <dgm:t>
        <a:bodyPr/>
        <a:lstStyle/>
        <a:p>
          <a:r>
            <a:rPr lang="es-MX" sz="1000" dirty="0"/>
            <a:t>SAP</a:t>
          </a:r>
        </a:p>
      </dgm:t>
    </dgm:pt>
    <dgm:pt modelId="{59AA3070-8A00-EE47-B508-EE39E9569C5D}" type="parTrans" cxnId="{F305B39F-B701-654B-B1DC-509DEF81573F}">
      <dgm:prSet custT="1"/>
      <dgm:spPr/>
      <dgm:t>
        <a:bodyPr/>
        <a:lstStyle/>
        <a:p>
          <a:endParaRPr lang="es-MX" sz="700"/>
        </a:p>
      </dgm:t>
    </dgm:pt>
    <dgm:pt modelId="{078EBA35-CE41-A241-82EC-0A951900770A}" type="sibTrans" cxnId="{F305B39F-B701-654B-B1DC-509DEF81573F}">
      <dgm:prSet/>
      <dgm:spPr/>
      <dgm:t>
        <a:bodyPr/>
        <a:lstStyle/>
        <a:p>
          <a:endParaRPr lang="es-MX" sz="2400"/>
        </a:p>
      </dgm:t>
    </dgm:pt>
    <dgm:pt modelId="{630D483E-BA87-D346-AC7E-20AAD3C18158}">
      <dgm:prSet phldrT="[Texto]" custT="1"/>
      <dgm:spPr/>
      <dgm:t>
        <a:bodyPr/>
        <a:lstStyle/>
        <a:p>
          <a:r>
            <a:rPr lang="es-MX" sz="1000" dirty="0"/>
            <a:t>PI</a:t>
          </a:r>
        </a:p>
      </dgm:t>
    </dgm:pt>
    <dgm:pt modelId="{34BF8E45-46D5-4343-9858-2F642184653E}" type="parTrans" cxnId="{B215CCC6-5ECA-7249-88B0-FE0BE635BC08}">
      <dgm:prSet custT="1"/>
      <dgm:spPr/>
      <dgm:t>
        <a:bodyPr/>
        <a:lstStyle/>
        <a:p>
          <a:endParaRPr lang="es-MX" sz="700"/>
        </a:p>
      </dgm:t>
    </dgm:pt>
    <dgm:pt modelId="{E47D3FC7-4A62-DD4F-9545-24E0E73C7F24}" type="sibTrans" cxnId="{B215CCC6-5ECA-7249-88B0-FE0BE635BC08}">
      <dgm:prSet/>
      <dgm:spPr/>
      <dgm:t>
        <a:bodyPr/>
        <a:lstStyle/>
        <a:p>
          <a:endParaRPr lang="es-MX" sz="2400"/>
        </a:p>
      </dgm:t>
    </dgm:pt>
    <dgm:pt modelId="{5E73A5EB-95BF-894B-9DC0-239F242A0032}" type="pres">
      <dgm:prSet presAssocID="{F809C5B4-CD00-DE4A-BF0E-2E393CDD10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3F0642D-161A-EA4A-BADE-50265EE26E38}" type="pres">
      <dgm:prSet presAssocID="{ABFFC240-54FF-BA45-8CFE-7D16978FE561}" presName="root1" presStyleCnt="0"/>
      <dgm:spPr/>
    </dgm:pt>
    <dgm:pt modelId="{21720BD7-C9CE-5842-851C-C5AD9286B44A}" type="pres">
      <dgm:prSet presAssocID="{ABFFC240-54FF-BA45-8CFE-7D16978FE561}" presName="LevelOneTextNode" presStyleLbl="node0" presStyleIdx="0" presStyleCnt="2" custScaleX="161051">
        <dgm:presLayoutVars>
          <dgm:chPref val="3"/>
        </dgm:presLayoutVars>
      </dgm:prSet>
      <dgm:spPr/>
    </dgm:pt>
    <dgm:pt modelId="{87DF6335-D56A-FE4D-9FE3-EC28F924C8AD}" type="pres">
      <dgm:prSet presAssocID="{ABFFC240-54FF-BA45-8CFE-7D16978FE561}" presName="level2hierChild" presStyleCnt="0"/>
      <dgm:spPr/>
    </dgm:pt>
    <dgm:pt modelId="{9040224F-A292-C44D-AE88-D1D83991793A}" type="pres">
      <dgm:prSet presAssocID="{20D4C3A6-2FB0-7146-8774-08D7F1D93B61}" presName="conn2-1" presStyleLbl="parChTrans1D2" presStyleIdx="0" presStyleCnt="2"/>
      <dgm:spPr/>
    </dgm:pt>
    <dgm:pt modelId="{DF179BA6-BDA7-BF42-95B7-40535E0D8845}" type="pres">
      <dgm:prSet presAssocID="{20D4C3A6-2FB0-7146-8774-08D7F1D93B61}" presName="connTx" presStyleLbl="parChTrans1D2" presStyleIdx="0" presStyleCnt="2"/>
      <dgm:spPr/>
    </dgm:pt>
    <dgm:pt modelId="{1B8CDF72-9B6A-1B4D-BCF3-938037ED369F}" type="pres">
      <dgm:prSet presAssocID="{6DEC0DFF-F95A-944E-B40B-10637DEE95D9}" presName="root2" presStyleCnt="0"/>
      <dgm:spPr/>
    </dgm:pt>
    <dgm:pt modelId="{4EC278BE-34A4-9C43-9D1F-E2A4A2B9FDEC}" type="pres">
      <dgm:prSet presAssocID="{6DEC0DFF-F95A-944E-B40B-10637DEE95D9}" presName="LevelTwoTextNode" presStyleLbl="node2" presStyleIdx="0" presStyleCnt="2" custScaleX="161051">
        <dgm:presLayoutVars>
          <dgm:chPref val="3"/>
        </dgm:presLayoutVars>
      </dgm:prSet>
      <dgm:spPr/>
    </dgm:pt>
    <dgm:pt modelId="{9BBABCF1-21BA-144C-B611-88C394800DBC}" type="pres">
      <dgm:prSet presAssocID="{6DEC0DFF-F95A-944E-B40B-10637DEE95D9}" presName="level3hierChild" presStyleCnt="0"/>
      <dgm:spPr/>
    </dgm:pt>
    <dgm:pt modelId="{17A6D997-FA84-E44C-970B-843BBBBA04F1}" type="pres">
      <dgm:prSet presAssocID="{798FDEF3-86EE-9A45-8337-2669053BF58D}" presName="conn2-1" presStyleLbl="parChTrans1D3" presStyleIdx="0" presStyleCnt="4"/>
      <dgm:spPr/>
    </dgm:pt>
    <dgm:pt modelId="{16874C0E-9473-3D4B-9DCF-502014E3ABDA}" type="pres">
      <dgm:prSet presAssocID="{798FDEF3-86EE-9A45-8337-2669053BF58D}" presName="connTx" presStyleLbl="parChTrans1D3" presStyleIdx="0" presStyleCnt="4"/>
      <dgm:spPr/>
    </dgm:pt>
    <dgm:pt modelId="{B941AB8F-94E4-B444-8215-F89977CEF88F}" type="pres">
      <dgm:prSet presAssocID="{9F74E552-BD8B-2343-84A1-C010DABC6A7D}" presName="root2" presStyleCnt="0"/>
      <dgm:spPr/>
    </dgm:pt>
    <dgm:pt modelId="{DEAFF4EA-A47C-4444-869A-262947E9A68A}" type="pres">
      <dgm:prSet presAssocID="{9F74E552-BD8B-2343-84A1-C010DABC6A7D}" presName="LevelTwoTextNode" presStyleLbl="node3" presStyleIdx="0" presStyleCnt="4" custScaleX="161051">
        <dgm:presLayoutVars>
          <dgm:chPref val="3"/>
        </dgm:presLayoutVars>
      </dgm:prSet>
      <dgm:spPr/>
    </dgm:pt>
    <dgm:pt modelId="{9F7A4B20-92E7-F845-AFD4-A77CCCC25A0C}" type="pres">
      <dgm:prSet presAssocID="{9F74E552-BD8B-2343-84A1-C010DABC6A7D}" presName="level3hierChild" presStyleCnt="0"/>
      <dgm:spPr/>
    </dgm:pt>
    <dgm:pt modelId="{1B59BA18-7BE3-1743-9B1C-B1045308318F}" type="pres">
      <dgm:prSet presAssocID="{A45DEFF7-4B21-914D-8EB4-47F1F030D0EA}" presName="conn2-1" presStyleLbl="parChTrans1D4" presStyleIdx="0" presStyleCnt="14"/>
      <dgm:spPr/>
    </dgm:pt>
    <dgm:pt modelId="{0EB732A1-390E-1A4F-8740-CEFCBBD41AF3}" type="pres">
      <dgm:prSet presAssocID="{A45DEFF7-4B21-914D-8EB4-47F1F030D0EA}" presName="connTx" presStyleLbl="parChTrans1D4" presStyleIdx="0" presStyleCnt="14"/>
      <dgm:spPr/>
    </dgm:pt>
    <dgm:pt modelId="{3895895A-403D-044B-A738-069B95BC4426}" type="pres">
      <dgm:prSet presAssocID="{2B506101-BDA2-174E-9CF9-555621BD94C5}" presName="root2" presStyleCnt="0"/>
      <dgm:spPr/>
    </dgm:pt>
    <dgm:pt modelId="{8AF5D745-2F12-2241-BF11-3E63E0612872}" type="pres">
      <dgm:prSet presAssocID="{2B506101-BDA2-174E-9CF9-555621BD94C5}" presName="LevelTwoTextNode" presStyleLbl="node4" presStyleIdx="0" presStyleCnt="14" custScaleX="161051">
        <dgm:presLayoutVars>
          <dgm:chPref val="3"/>
        </dgm:presLayoutVars>
      </dgm:prSet>
      <dgm:spPr/>
    </dgm:pt>
    <dgm:pt modelId="{C788730C-CAD3-7C45-8FD5-A6EF059DE4A1}" type="pres">
      <dgm:prSet presAssocID="{2B506101-BDA2-174E-9CF9-555621BD94C5}" presName="level3hierChild" presStyleCnt="0"/>
      <dgm:spPr/>
    </dgm:pt>
    <dgm:pt modelId="{C8648F5C-DFB2-2447-8FB9-6304D6E76742}" type="pres">
      <dgm:prSet presAssocID="{59AA3070-8A00-EE47-B508-EE39E9569C5D}" presName="conn2-1" presStyleLbl="parChTrans1D4" presStyleIdx="1" presStyleCnt="14"/>
      <dgm:spPr/>
    </dgm:pt>
    <dgm:pt modelId="{3E387814-30D4-E845-8D6D-5BF327603871}" type="pres">
      <dgm:prSet presAssocID="{59AA3070-8A00-EE47-B508-EE39E9569C5D}" presName="connTx" presStyleLbl="parChTrans1D4" presStyleIdx="1" presStyleCnt="14"/>
      <dgm:spPr/>
    </dgm:pt>
    <dgm:pt modelId="{A213E391-0389-F145-AFE5-AE338B4A7E60}" type="pres">
      <dgm:prSet presAssocID="{A867656F-C3B7-2B4F-BF24-EFB5B75068B1}" presName="root2" presStyleCnt="0"/>
      <dgm:spPr/>
    </dgm:pt>
    <dgm:pt modelId="{91CC3B0D-8DD9-D844-A1D3-6F1B8AF614FC}" type="pres">
      <dgm:prSet presAssocID="{A867656F-C3B7-2B4F-BF24-EFB5B75068B1}" presName="LevelTwoTextNode" presStyleLbl="node4" presStyleIdx="1" presStyleCnt="14" custScaleX="161051">
        <dgm:presLayoutVars>
          <dgm:chPref val="3"/>
        </dgm:presLayoutVars>
      </dgm:prSet>
      <dgm:spPr/>
    </dgm:pt>
    <dgm:pt modelId="{C7B3A6C7-4AD9-A84F-9DC9-E09FF4B61623}" type="pres">
      <dgm:prSet presAssocID="{A867656F-C3B7-2B4F-BF24-EFB5B75068B1}" presName="level3hierChild" presStyleCnt="0"/>
      <dgm:spPr/>
    </dgm:pt>
    <dgm:pt modelId="{6461942B-4264-B642-84D0-9937DB9045C7}" type="pres">
      <dgm:prSet presAssocID="{34BF8E45-46D5-4343-9858-2F642184653E}" presName="conn2-1" presStyleLbl="parChTrans1D4" presStyleIdx="2" presStyleCnt="14"/>
      <dgm:spPr/>
    </dgm:pt>
    <dgm:pt modelId="{7330AA3D-932D-BF4D-B49B-24AA4AEDE473}" type="pres">
      <dgm:prSet presAssocID="{34BF8E45-46D5-4343-9858-2F642184653E}" presName="connTx" presStyleLbl="parChTrans1D4" presStyleIdx="2" presStyleCnt="14"/>
      <dgm:spPr/>
    </dgm:pt>
    <dgm:pt modelId="{218D34FB-641F-FC4D-B786-E9144F81EFAF}" type="pres">
      <dgm:prSet presAssocID="{630D483E-BA87-D346-AC7E-20AAD3C18158}" presName="root2" presStyleCnt="0"/>
      <dgm:spPr/>
    </dgm:pt>
    <dgm:pt modelId="{EB30BF84-41E4-6644-8C97-CF4B03BF8FCD}" type="pres">
      <dgm:prSet presAssocID="{630D483E-BA87-D346-AC7E-20AAD3C18158}" presName="LevelTwoTextNode" presStyleLbl="node4" presStyleIdx="2" presStyleCnt="14" custScaleX="161051">
        <dgm:presLayoutVars>
          <dgm:chPref val="3"/>
        </dgm:presLayoutVars>
      </dgm:prSet>
      <dgm:spPr/>
    </dgm:pt>
    <dgm:pt modelId="{B6BC40F0-F7DF-534A-A141-2654E571FFA3}" type="pres">
      <dgm:prSet presAssocID="{630D483E-BA87-D346-AC7E-20AAD3C18158}" presName="level3hierChild" presStyleCnt="0"/>
      <dgm:spPr/>
    </dgm:pt>
    <dgm:pt modelId="{A95F4D72-8A15-0D43-85D2-AAA388A53813}" type="pres">
      <dgm:prSet presAssocID="{5C2CC9AC-39AB-ED40-B8F9-A7A75D792048}" presName="conn2-1" presStyleLbl="parChTrans1D4" presStyleIdx="3" presStyleCnt="14"/>
      <dgm:spPr/>
    </dgm:pt>
    <dgm:pt modelId="{E9BEB935-4976-A04B-B263-0A491B091E78}" type="pres">
      <dgm:prSet presAssocID="{5C2CC9AC-39AB-ED40-B8F9-A7A75D792048}" presName="connTx" presStyleLbl="parChTrans1D4" presStyleIdx="3" presStyleCnt="14"/>
      <dgm:spPr/>
    </dgm:pt>
    <dgm:pt modelId="{B9F842D2-EE40-7040-8A1C-C027EF3ED01F}" type="pres">
      <dgm:prSet presAssocID="{5CA8446B-234F-6B48-85FA-AB59B873DB71}" presName="root2" presStyleCnt="0"/>
      <dgm:spPr/>
    </dgm:pt>
    <dgm:pt modelId="{6579A997-9C25-6742-93D7-F9E006B8EE4B}" type="pres">
      <dgm:prSet presAssocID="{5CA8446B-234F-6B48-85FA-AB59B873DB71}" presName="LevelTwoTextNode" presStyleLbl="node4" presStyleIdx="3" presStyleCnt="14" custScaleX="161051">
        <dgm:presLayoutVars>
          <dgm:chPref val="3"/>
        </dgm:presLayoutVars>
      </dgm:prSet>
      <dgm:spPr/>
    </dgm:pt>
    <dgm:pt modelId="{6C686F5A-8621-2A42-A839-1C9738738DCF}" type="pres">
      <dgm:prSet presAssocID="{5CA8446B-234F-6B48-85FA-AB59B873DB71}" presName="level3hierChild" presStyleCnt="0"/>
      <dgm:spPr/>
    </dgm:pt>
    <dgm:pt modelId="{93670C50-D094-D540-AD07-A3C1DB1074FC}" type="pres">
      <dgm:prSet presAssocID="{B16C0CD5-0D7D-9446-822F-B34A76AA387A}" presName="conn2-1" presStyleLbl="parChTrans1D4" presStyleIdx="4" presStyleCnt="14"/>
      <dgm:spPr/>
    </dgm:pt>
    <dgm:pt modelId="{A816D16A-4659-B24A-B7D9-1E854F958822}" type="pres">
      <dgm:prSet presAssocID="{B16C0CD5-0D7D-9446-822F-B34A76AA387A}" presName="connTx" presStyleLbl="parChTrans1D4" presStyleIdx="4" presStyleCnt="14"/>
      <dgm:spPr/>
    </dgm:pt>
    <dgm:pt modelId="{BE474FEB-3FB8-C943-A569-CD0C703FBB2D}" type="pres">
      <dgm:prSet presAssocID="{B2732415-04E8-B14E-89B2-6D85793FEE18}" presName="root2" presStyleCnt="0"/>
      <dgm:spPr/>
    </dgm:pt>
    <dgm:pt modelId="{6E54C8D8-BA18-6D4B-AA28-D4FB91751438}" type="pres">
      <dgm:prSet presAssocID="{B2732415-04E8-B14E-89B2-6D85793FEE18}" presName="LevelTwoTextNode" presStyleLbl="node4" presStyleIdx="4" presStyleCnt="14" custScaleX="161051">
        <dgm:presLayoutVars>
          <dgm:chPref val="3"/>
        </dgm:presLayoutVars>
      </dgm:prSet>
      <dgm:spPr/>
    </dgm:pt>
    <dgm:pt modelId="{F7736F13-021C-2A43-8351-890DDDA4DF0C}" type="pres">
      <dgm:prSet presAssocID="{B2732415-04E8-B14E-89B2-6D85793FEE18}" presName="level3hierChild" presStyleCnt="0"/>
      <dgm:spPr/>
    </dgm:pt>
    <dgm:pt modelId="{4301C302-858D-EB49-9301-141A76C8D4C7}" type="pres">
      <dgm:prSet presAssocID="{51FB7793-C0DC-144D-AE1A-0E0D8E644B16}" presName="conn2-1" presStyleLbl="parChTrans1D4" presStyleIdx="5" presStyleCnt="14"/>
      <dgm:spPr/>
    </dgm:pt>
    <dgm:pt modelId="{89DFC3BC-FD7B-B140-8F43-FE5D9190BEBE}" type="pres">
      <dgm:prSet presAssocID="{51FB7793-C0DC-144D-AE1A-0E0D8E644B16}" presName="connTx" presStyleLbl="parChTrans1D4" presStyleIdx="5" presStyleCnt="14"/>
      <dgm:spPr/>
    </dgm:pt>
    <dgm:pt modelId="{17796AAB-015C-3A48-AB9C-2B31808F1507}" type="pres">
      <dgm:prSet presAssocID="{4DDAD82B-30E1-CF4D-A0EF-D51641C080BC}" presName="root2" presStyleCnt="0"/>
      <dgm:spPr/>
    </dgm:pt>
    <dgm:pt modelId="{58DC5492-0B2C-5E41-83B3-F869BC3C727D}" type="pres">
      <dgm:prSet presAssocID="{4DDAD82B-30E1-CF4D-A0EF-D51641C080BC}" presName="LevelTwoTextNode" presStyleLbl="node4" presStyleIdx="5" presStyleCnt="14" custScaleX="161051">
        <dgm:presLayoutVars>
          <dgm:chPref val="3"/>
        </dgm:presLayoutVars>
      </dgm:prSet>
      <dgm:spPr/>
    </dgm:pt>
    <dgm:pt modelId="{93529FC1-E9BE-F149-8867-0A25A8C66E71}" type="pres">
      <dgm:prSet presAssocID="{4DDAD82B-30E1-CF4D-A0EF-D51641C080BC}" presName="level3hierChild" presStyleCnt="0"/>
      <dgm:spPr/>
    </dgm:pt>
    <dgm:pt modelId="{05B18119-DEA0-9F49-8044-4F75BA7B537B}" type="pres">
      <dgm:prSet presAssocID="{A615BF75-929C-9344-99FC-36133073C6F7}" presName="conn2-1" presStyleLbl="parChTrans1D4" presStyleIdx="6" presStyleCnt="14"/>
      <dgm:spPr/>
    </dgm:pt>
    <dgm:pt modelId="{2F2F0FB0-445A-FB4D-B006-301ADCE80021}" type="pres">
      <dgm:prSet presAssocID="{A615BF75-929C-9344-99FC-36133073C6F7}" presName="connTx" presStyleLbl="parChTrans1D4" presStyleIdx="6" presStyleCnt="14"/>
      <dgm:spPr/>
    </dgm:pt>
    <dgm:pt modelId="{D13EE1F0-AEBE-E741-9268-8476D4382270}" type="pres">
      <dgm:prSet presAssocID="{B4687C38-A2B2-8C4C-8484-9DF4C3C8B80D}" presName="root2" presStyleCnt="0"/>
      <dgm:spPr/>
    </dgm:pt>
    <dgm:pt modelId="{50520DB2-AF67-B042-A6B3-8F78D25C053C}" type="pres">
      <dgm:prSet presAssocID="{B4687C38-A2B2-8C4C-8484-9DF4C3C8B80D}" presName="LevelTwoTextNode" presStyleLbl="node4" presStyleIdx="6" presStyleCnt="14" custScaleX="161051">
        <dgm:presLayoutVars>
          <dgm:chPref val="3"/>
        </dgm:presLayoutVars>
      </dgm:prSet>
      <dgm:spPr/>
    </dgm:pt>
    <dgm:pt modelId="{8A6C4844-EBB0-3E45-A106-1E655B521240}" type="pres">
      <dgm:prSet presAssocID="{B4687C38-A2B2-8C4C-8484-9DF4C3C8B80D}" presName="level3hierChild" presStyleCnt="0"/>
      <dgm:spPr/>
    </dgm:pt>
    <dgm:pt modelId="{C999C6CF-509F-F845-8840-AEB809A31D64}" type="pres">
      <dgm:prSet presAssocID="{E357145F-D9B3-E448-881A-69F589F4A724}" presName="conn2-1" presStyleLbl="parChTrans1D4" presStyleIdx="7" presStyleCnt="14"/>
      <dgm:spPr/>
    </dgm:pt>
    <dgm:pt modelId="{FF1F009E-D29F-4C45-B97B-FA6C441895B6}" type="pres">
      <dgm:prSet presAssocID="{E357145F-D9B3-E448-881A-69F589F4A724}" presName="connTx" presStyleLbl="parChTrans1D4" presStyleIdx="7" presStyleCnt="14"/>
      <dgm:spPr/>
    </dgm:pt>
    <dgm:pt modelId="{56A488CB-B9A1-7A46-867A-94112A8211DD}" type="pres">
      <dgm:prSet presAssocID="{E5219716-7177-9046-9FAF-2EC89C3D30EE}" presName="root2" presStyleCnt="0"/>
      <dgm:spPr/>
    </dgm:pt>
    <dgm:pt modelId="{708CE8E9-5D37-C645-8947-9E0B9C9F2972}" type="pres">
      <dgm:prSet presAssocID="{E5219716-7177-9046-9FAF-2EC89C3D30EE}" presName="LevelTwoTextNode" presStyleLbl="node4" presStyleIdx="7" presStyleCnt="14" custScaleX="161051">
        <dgm:presLayoutVars>
          <dgm:chPref val="3"/>
        </dgm:presLayoutVars>
      </dgm:prSet>
      <dgm:spPr/>
    </dgm:pt>
    <dgm:pt modelId="{262F598B-157D-F84F-B31E-A4EB3D94DA6E}" type="pres">
      <dgm:prSet presAssocID="{E5219716-7177-9046-9FAF-2EC89C3D30EE}" presName="level3hierChild" presStyleCnt="0"/>
      <dgm:spPr/>
    </dgm:pt>
    <dgm:pt modelId="{E8C01383-8894-7248-9A95-4155CBFC8A33}" type="pres">
      <dgm:prSet presAssocID="{E0301096-5D07-4C4E-8F15-55AD9EBD3506}" presName="conn2-1" presStyleLbl="parChTrans1D4" presStyleIdx="8" presStyleCnt="14"/>
      <dgm:spPr/>
    </dgm:pt>
    <dgm:pt modelId="{6CDA43DE-828E-9048-BB5A-C189F0F0832F}" type="pres">
      <dgm:prSet presAssocID="{E0301096-5D07-4C4E-8F15-55AD9EBD3506}" presName="connTx" presStyleLbl="parChTrans1D4" presStyleIdx="8" presStyleCnt="14"/>
      <dgm:spPr/>
    </dgm:pt>
    <dgm:pt modelId="{C095D8F6-78C3-B748-8A7F-8A2B430D38D1}" type="pres">
      <dgm:prSet presAssocID="{02F22E8D-D01A-EE44-83C1-DA0475324331}" presName="root2" presStyleCnt="0"/>
      <dgm:spPr/>
    </dgm:pt>
    <dgm:pt modelId="{9C180E11-BC5C-E247-AF77-ED041BC8C9A5}" type="pres">
      <dgm:prSet presAssocID="{02F22E8D-D01A-EE44-83C1-DA0475324331}" presName="LevelTwoTextNode" presStyleLbl="node4" presStyleIdx="8" presStyleCnt="14" custScaleX="161051">
        <dgm:presLayoutVars>
          <dgm:chPref val="3"/>
        </dgm:presLayoutVars>
      </dgm:prSet>
      <dgm:spPr/>
    </dgm:pt>
    <dgm:pt modelId="{91111FE7-38C5-8F44-A47C-84BF641ECBB4}" type="pres">
      <dgm:prSet presAssocID="{02F22E8D-D01A-EE44-83C1-DA0475324331}" presName="level3hierChild" presStyleCnt="0"/>
      <dgm:spPr/>
    </dgm:pt>
    <dgm:pt modelId="{198857CC-7E82-9343-91E1-C576D32800DA}" type="pres">
      <dgm:prSet presAssocID="{38EC1A4F-62AC-B54A-9CA9-88610C7AAC14}" presName="conn2-1" presStyleLbl="parChTrans1D3" presStyleIdx="1" presStyleCnt="4"/>
      <dgm:spPr/>
    </dgm:pt>
    <dgm:pt modelId="{FF2B79B4-3DF2-9640-865F-1DF9E194DDEB}" type="pres">
      <dgm:prSet presAssocID="{38EC1A4F-62AC-B54A-9CA9-88610C7AAC14}" presName="connTx" presStyleLbl="parChTrans1D3" presStyleIdx="1" presStyleCnt="4"/>
      <dgm:spPr/>
    </dgm:pt>
    <dgm:pt modelId="{44686CD3-99E2-814F-891B-7AED1D1FDCC9}" type="pres">
      <dgm:prSet presAssocID="{981DA469-2A1C-894D-85DA-E2F37A8DDF91}" presName="root2" presStyleCnt="0"/>
      <dgm:spPr/>
    </dgm:pt>
    <dgm:pt modelId="{1437A93F-F856-9A43-BCB1-334632AF4374}" type="pres">
      <dgm:prSet presAssocID="{981DA469-2A1C-894D-85DA-E2F37A8DDF91}" presName="LevelTwoTextNode" presStyleLbl="node3" presStyleIdx="1" presStyleCnt="4" custScaleX="161051">
        <dgm:presLayoutVars>
          <dgm:chPref val="3"/>
        </dgm:presLayoutVars>
      </dgm:prSet>
      <dgm:spPr/>
    </dgm:pt>
    <dgm:pt modelId="{C6765995-39AE-E944-82CA-40A06A7D5AF8}" type="pres">
      <dgm:prSet presAssocID="{981DA469-2A1C-894D-85DA-E2F37A8DDF91}" presName="level3hierChild" presStyleCnt="0"/>
      <dgm:spPr/>
    </dgm:pt>
    <dgm:pt modelId="{899000B6-5F8E-CA43-BC65-8052DA1D786F}" type="pres">
      <dgm:prSet presAssocID="{12425298-9550-4F47-8983-94F20E65F220}" presName="conn2-1" presStyleLbl="parChTrans1D4" presStyleIdx="9" presStyleCnt="14"/>
      <dgm:spPr/>
    </dgm:pt>
    <dgm:pt modelId="{D63BB2AC-DC74-474C-AD30-6D7264C4CBAA}" type="pres">
      <dgm:prSet presAssocID="{12425298-9550-4F47-8983-94F20E65F220}" presName="connTx" presStyleLbl="parChTrans1D4" presStyleIdx="9" presStyleCnt="14"/>
      <dgm:spPr/>
    </dgm:pt>
    <dgm:pt modelId="{6A5C4CF9-B0F1-064B-B4D3-E27B1605F36D}" type="pres">
      <dgm:prSet presAssocID="{40CBA3DB-4B3A-4D42-822F-15F2B58C633D}" presName="root2" presStyleCnt="0"/>
      <dgm:spPr/>
    </dgm:pt>
    <dgm:pt modelId="{74A15789-7A4B-B345-B7F9-0D23CEE52370}" type="pres">
      <dgm:prSet presAssocID="{40CBA3DB-4B3A-4D42-822F-15F2B58C633D}" presName="LevelTwoTextNode" presStyleLbl="node4" presStyleIdx="9" presStyleCnt="14" custScaleX="161051">
        <dgm:presLayoutVars>
          <dgm:chPref val="3"/>
        </dgm:presLayoutVars>
      </dgm:prSet>
      <dgm:spPr/>
    </dgm:pt>
    <dgm:pt modelId="{90B846E8-84E6-4D45-BF8A-619FCFC5FF40}" type="pres">
      <dgm:prSet presAssocID="{40CBA3DB-4B3A-4D42-822F-15F2B58C633D}" presName="level3hierChild" presStyleCnt="0"/>
      <dgm:spPr/>
    </dgm:pt>
    <dgm:pt modelId="{7E7F4D05-EC53-4D46-8F2C-E12CD87B39BA}" type="pres">
      <dgm:prSet presAssocID="{7AAB53F3-FEB1-5C4E-BF6A-40599F949E02}" presName="conn2-1" presStyleLbl="parChTrans1D2" presStyleIdx="1" presStyleCnt="2"/>
      <dgm:spPr/>
    </dgm:pt>
    <dgm:pt modelId="{3EC31253-FF92-9D4A-8FE9-F3ABCDBCF676}" type="pres">
      <dgm:prSet presAssocID="{7AAB53F3-FEB1-5C4E-BF6A-40599F949E02}" presName="connTx" presStyleLbl="parChTrans1D2" presStyleIdx="1" presStyleCnt="2"/>
      <dgm:spPr/>
    </dgm:pt>
    <dgm:pt modelId="{C9799707-99D8-FC4A-B7CE-9869F757B3AC}" type="pres">
      <dgm:prSet presAssocID="{EDF5D6A1-FE56-0A4D-949E-7013F94832D5}" presName="root2" presStyleCnt="0"/>
      <dgm:spPr/>
    </dgm:pt>
    <dgm:pt modelId="{A8B7479B-1307-6541-BCA3-2E7650D2BA3F}" type="pres">
      <dgm:prSet presAssocID="{EDF5D6A1-FE56-0A4D-949E-7013F94832D5}" presName="LevelTwoTextNode" presStyleLbl="node2" presStyleIdx="1" presStyleCnt="2" custScaleX="161051">
        <dgm:presLayoutVars>
          <dgm:chPref val="3"/>
        </dgm:presLayoutVars>
      </dgm:prSet>
      <dgm:spPr/>
    </dgm:pt>
    <dgm:pt modelId="{D7A3B621-6725-594F-A5FA-F03509C76F3D}" type="pres">
      <dgm:prSet presAssocID="{EDF5D6A1-FE56-0A4D-949E-7013F94832D5}" presName="level3hierChild" presStyleCnt="0"/>
      <dgm:spPr/>
    </dgm:pt>
    <dgm:pt modelId="{FF064C50-8549-2C49-8CDA-1C8C122316DA}" type="pres">
      <dgm:prSet presAssocID="{70810625-F446-A74B-96A2-7D3405A34FFE}" presName="conn2-1" presStyleLbl="parChTrans1D3" presStyleIdx="2" presStyleCnt="4"/>
      <dgm:spPr/>
    </dgm:pt>
    <dgm:pt modelId="{3D5BDDAD-C586-3E45-AF44-407A4C4F2FD3}" type="pres">
      <dgm:prSet presAssocID="{70810625-F446-A74B-96A2-7D3405A34FFE}" presName="connTx" presStyleLbl="parChTrans1D3" presStyleIdx="2" presStyleCnt="4"/>
      <dgm:spPr/>
    </dgm:pt>
    <dgm:pt modelId="{BEA593CB-AE96-8249-AF95-6B9AA092B882}" type="pres">
      <dgm:prSet presAssocID="{8353E8AD-4C4F-0E43-A0F9-49BAAAC35783}" presName="root2" presStyleCnt="0"/>
      <dgm:spPr/>
    </dgm:pt>
    <dgm:pt modelId="{672CAB79-4008-5F4F-AC28-56D611DD80A5}" type="pres">
      <dgm:prSet presAssocID="{8353E8AD-4C4F-0E43-A0F9-49BAAAC35783}" presName="LevelTwoTextNode" presStyleLbl="node3" presStyleIdx="2" presStyleCnt="4" custScaleX="161051">
        <dgm:presLayoutVars>
          <dgm:chPref val="3"/>
        </dgm:presLayoutVars>
      </dgm:prSet>
      <dgm:spPr/>
    </dgm:pt>
    <dgm:pt modelId="{26FA6A4A-FDDA-6647-ADC2-09D8DCC6B9CF}" type="pres">
      <dgm:prSet presAssocID="{8353E8AD-4C4F-0E43-A0F9-49BAAAC35783}" presName="level3hierChild" presStyleCnt="0"/>
      <dgm:spPr/>
    </dgm:pt>
    <dgm:pt modelId="{292C2E7D-DC96-1D42-82FB-097706195402}" type="pres">
      <dgm:prSet presAssocID="{923FA5FA-F6F7-894D-846B-DB56A4B9CB95}" presName="conn2-1" presStyleLbl="parChTrans1D4" presStyleIdx="10" presStyleCnt="14"/>
      <dgm:spPr/>
    </dgm:pt>
    <dgm:pt modelId="{D65EC5AE-10DC-F642-9255-8650F95170AA}" type="pres">
      <dgm:prSet presAssocID="{923FA5FA-F6F7-894D-846B-DB56A4B9CB95}" presName="connTx" presStyleLbl="parChTrans1D4" presStyleIdx="10" presStyleCnt="14"/>
      <dgm:spPr/>
    </dgm:pt>
    <dgm:pt modelId="{7FA17B1D-E75B-3D4F-BB3F-2AE55531DAB9}" type="pres">
      <dgm:prSet presAssocID="{9D6BCD3C-009D-4441-8835-0B562A8F3C58}" presName="root2" presStyleCnt="0"/>
      <dgm:spPr/>
    </dgm:pt>
    <dgm:pt modelId="{7F36BBBF-5334-3940-AD52-E1267D633964}" type="pres">
      <dgm:prSet presAssocID="{9D6BCD3C-009D-4441-8835-0B562A8F3C58}" presName="LevelTwoTextNode" presStyleLbl="node4" presStyleIdx="10" presStyleCnt="14" custScaleX="161051">
        <dgm:presLayoutVars>
          <dgm:chPref val="3"/>
        </dgm:presLayoutVars>
      </dgm:prSet>
      <dgm:spPr/>
    </dgm:pt>
    <dgm:pt modelId="{FA02B67F-1E21-6E44-89DD-FD2537C44AA3}" type="pres">
      <dgm:prSet presAssocID="{9D6BCD3C-009D-4441-8835-0B562A8F3C58}" presName="level3hierChild" presStyleCnt="0"/>
      <dgm:spPr/>
    </dgm:pt>
    <dgm:pt modelId="{E98010DC-2B0B-1A43-99EA-9E9DA12F2206}" type="pres">
      <dgm:prSet presAssocID="{7AD45E16-2A75-7441-8A30-632599246B73}" presName="conn2-1" presStyleLbl="parChTrans1D4" presStyleIdx="11" presStyleCnt="14"/>
      <dgm:spPr/>
    </dgm:pt>
    <dgm:pt modelId="{574149BA-CF86-AC49-8800-3323501EA2B4}" type="pres">
      <dgm:prSet presAssocID="{7AD45E16-2A75-7441-8A30-632599246B73}" presName="connTx" presStyleLbl="parChTrans1D4" presStyleIdx="11" presStyleCnt="14"/>
      <dgm:spPr/>
    </dgm:pt>
    <dgm:pt modelId="{47F8E178-2C4D-5644-9B97-99C46F812DE0}" type="pres">
      <dgm:prSet presAssocID="{45F8AA6A-46DF-8D49-A76D-E6509F482887}" presName="root2" presStyleCnt="0"/>
      <dgm:spPr/>
    </dgm:pt>
    <dgm:pt modelId="{704F7F20-91C1-B641-BD58-F5A542369ABF}" type="pres">
      <dgm:prSet presAssocID="{45F8AA6A-46DF-8D49-A76D-E6509F482887}" presName="LevelTwoTextNode" presStyleLbl="node4" presStyleIdx="11" presStyleCnt="14" custScaleX="161051">
        <dgm:presLayoutVars>
          <dgm:chPref val="3"/>
        </dgm:presLayoutVars>
      </dgm:prSet>
      <dgm:spPr/>
    </dgm:pt>
    <dgm:pt modelId="{5747EDA8-5B09-FE42-8B67-26EB5CFF0547}" type="pres">
      <dgm:prSet presAssocID="{45F8AA6A-46DF-8D49-A76D-E6509F482887}" presName="level3hierChild" presStyleCnt="0"/>
      <dgm:spPr/>
    </dgm:pt>
    <dgm:pt modelId="{7B8E86BE-D170-004F-A52E-9462BED01731}" type="pres">
      <dgm:prSet presAssocID="{1DA741E3-BD01-2948-A285-DBDC8EDE3B9D}" presName="conn2-1" presStyleLbl="parChTrans1D4" presStyleIdx="12" presStyleCnt="14"/>
      <dgm:spPr/>
    </dgm:pt>
    <dgm:pt modelId="{775DE4C6-2238-054C-8640-2A1A1F351137}" type="pres">
      <dgm:prSet presAssocID="{1DA741E3-BD01-2948-A285-DBDC8EDE3B9D}" presName="connTx" presStyleLbl="parChTrans1D4" presStyleIdx="12" presStyleCnt="14"/>
      <dgm:spPr/>
    </dgm:pt>
    <dgm:pt modelId="{D845D871-09A7-3E4D-AD10-78E2E7BCEB59}" type="pres">
      <dgm:prSet presAssocID="{A423265F-FCC6-E640-9B93-97679D8A556B}" presName="root2" presStyleCnt="0"/>
      <dgm:spPr/>
    </dgm:pt>
    <dgm:pt modelId="{FA69598C-7170-2541-B71C-52B8B9AD08A0}" type="pres">
      <dgm:prSet presAssocID="{A423265F-FCC6-E640-9B93-97679D8A556B}" presName="LevelTwoTextNode" presStyleLbl="node4" presStyleIdx="12" presStyleCnt="14" custScaleX="161051">
        <dgm:presLayoutVars>
          <dgm:chPref val="3"/>
        </dgm:presLayoutVars>
      </dgm:prSet>
      <dgm:spPr/>
    </dgm:pt>
    <dgm:pt modelId="{1B9F9351-D008-7B46-9D4A-9197FDF75258}" type="pres">
      <dgm:prSet presAssocID="{A423265F-FCC6-E640-9B93-97679D8A556B}" presName="level3hierChild" presStyleCnt="0"/>
      <dgm:spPr/>
    </dgm:pt>
    <dgm:pt modelId="{1A5C6E69-1060-B044-85F0-C7127252E00A}" type="pres">
      <dgm:prSet presAssocID="{1749D97E-8DC3-894E-9E95-9243DD3502FB}" presName="conn2-1" presStyleLbl="parChTrans1D3" presStyleIdx="3" presStyleCnt="4"/>
      <dgm:spPr/>
    </dgm:pt>
    <dgm:pt modelId="{90906326-74DE-F944-B895-2A5B93C57BF5}" type="pres">
      <dgm:prSet presAssocID="{1749D97E-8DC3-894E-9E95-9243DD3502FB}" presName="connTx" presStyleLbl="parChTrans1D3" presStyleIdx="3" presStyleCnt="4"/>
      <dgm:spPr/>
    </dgm:pt>
    <dgm:pt modelId="{675F23B1-A7A7-374A-9E34-94518C1533F0}" type="pres">
      <dgm:prSet presAssocID="{591219F3-6102-194A-BD12-8BF4FB8DB9F7}" presName="root2" presStyleCnt="0"/>
      <dgm:spPr/>
    </dgm:pt>
    <dgm:pt modelId="{F5E0344B-D0B7-9749-BF9D-AD8034FD517E}" type="pres">
      <dgm:prSet presAssocID="{591219F3-6102-194A-BD12-8BF4FB8DB9F7}" presName="LevelTwoTextNode" presStyleLbl="node3" presStyleIdx="3" presStyleCnt="4" custScaleX="161051">
        <dgm:presLayoutVars>
          <dgm:chPref val="3"/>
        </dgm:presLayoutVars>
      </dgm:prSet>
      <dgm:spPr/>
    </dgm:pt>
    <dgm:pt modelId="{6A11FDC9-A6CC-894E-B73F-FEC943FB9E39}" type="pres">
      <dgm:prSet presAssocID="{591219F3-6102-194A-BD12-8BF4FB8DB9F7}" presName="level3hierChild" presStyleCnt="0"/>
      <dgm:spPr/>
    </dgm:pt>
    <dgm:pt modelId="{58E7A41E-4CD8-2444-A39E-56968A6D6D00}" type="pres">
      <dgm:prSet presAssocID="{6D459592-6646-FD48-A780-6A89B37FA097}" presName="conn2-1" presStyleLbl="parChTrans1D4" presStyleIdx="13" presStyleCnt="14"/>
      <dgm:spPr/>
    </dgm:pt>
    <dgm:pt modelId="{211672DE-6396-D640-96E5-6C2A752F13AC}" type="pres">
      <dgm:prSet presAssocID="{6D459592-6646-FD48-A780-6A89B37FA097}" presName="connTx" presStyleLbl="parChTrans1D4" presStyleIdx="13" presStyleCnt="14"/>
      <dgm:spPr/>
    </dgm:pt>
    <dgm:pt modelId="{FDB8659F-BFBD-EE43-A6D1-B1F62A101089}" type="pres">
      <dgm:prSet presAssocID="{572648FF-7705-CC4E-9797-C3505F9BB1DD}" presName="root2" presStyleCnt="0"/>
      <dgm:spPr/>
    </dgm:pt>
    <dgm:pt modelId="{FF21B4B6-9F0E-FF47-A39B-DCA7C48544D8}" type="pres">
      <dgm:prSet presAssocID="{572648FF-7705-CC4E-9797-C3505F9BB1DD}" presName="LevelTwoTextNode" presStyleLbl="node4" presStyleIdx="13" presStyleCnt="14" custScaleX="161051">
        <dgm:presLayoutVars>
          <dgm:chPref val="3"/>
        </dgm:presLayoutVars>
      </dgm:prSet>
      <dgm:spPr/>
    </dgm:pt>
    <dgm:pt modelId="{3DA07F68-B881-3144-A748-7BEE1E2903F7}" type="pres">
      <dgm:prSet presAssocID="{572648FF-7705-CC4E-9797-C3505F9BB1DD}" presName="level3hierChild" presStyleCnt="0"/>
      <dgm:spPr/>
    </dgm:pt>
    <dgm:pt modelId="{99EDD6F6-B0C2-D442-8789-01056466568E}" type="pres">
      <dgm:prSet presAssocID="{DFEDA423-7CC4-A344-83D6-39DEB211DFB0}" presName="root1" presStyleCnt="0"/>
      <dgm:spPr/>
    </dgm:pt>
    <dgm:pt modelId="{94E435E3-EEBF-F44C-8730-24D521D8E526}" type="pres">
      <dgm:prSet presAssocID="{DFEDA423-7CC4-A344-83D6-39DEB211DFB0}" presName="LevelOneTextNode" presStyleLbl="node0" presStyleIdx="1" presStyleCnt="2" custScaleX="161051">
        <dgm:presLayoutVars>
          <dgm:chPref val="3"/>
        </dgm:presLayoutVars>
      </dgm:prSet>
      <dgm:spPr/>
    </dgm:pt>
    <dgm:pt modelId="{E05B742A-555C-3A4F-9F17-18C8A4C041E2}" type="pres">
      <dgm:prSet presAssocID="{DFEDA423-7CC4-A344-83D6-39DEB211DFB0}" presName="level2hierChild" presStyleCnt="0"/>
      <dgm:spPr/>
    </dgm:pt>
  </dgm:ptLst>
  <dgm:cxnLst>
    <dgm:cxn modelId="{8A7D7B06-526C-E34B-8B36-D07EB3601EB4}" type="presOf" srcId="{572648FF-7705-CC4E-9797-C3505F9BB1DD}" destId="{FF21B4B6-9F0E-FF47-A39B-DCA7C48544D8}" srcOrd="0" destOrd="0" presId="urn:microsoft.com/office/officeart/2005/8/layout/hierarchy2"/>
    <dgm:cxn modelId="{0683F009-7641-7245-8039-00C302E2CB9F}" type="presOf" srcId="{E5219716-7177-9046-9FAF-2EC89C3D30EE}" destId="{708CE8E9-5D37-C645-8947-9E0B9C9F2972}" srcOrd="0" destOrd="0" presId="urn:microsoft.com/office/officeart/2005/8/layout/hierarchy2"/>
    <dgm:cxn modelId="{5382F80B-05A1-5744-B7B4-AE006F916A86}" srcId="{EDF5D6A1-FE56-0A4D-949E-7013F94832D5}" destId="{591219F3-6102-194A-BD12-8BF4FB8DB9F7}" srcOrd="1" destOrd="0" parTransId="{1749D97E-8DC3-894E-9E95-9243DD3502FB}" sibTransId="{6221CEDA-C807-8E4F-98C2-3630335E9E41}"/>
    <dgm:cxn modelId="{6899520D-BEF2-9F44-B85B-9F6B7BF9DAF4}" type="presOf" srcId="{630D483E-BA87-D346-AC7E-20AAD3C18158}" destId="{EB30BF84-41E4-6644-8C97-CF4B03BF8FCD}" srcOrd="0" destOrd="0" presId="urn:microsoft.com/office/officeart/2005/8/layout/hierarchy2"/>
    <dgm:cxn modelId="{AE1A140E-E8E9-F349-AAE3-E3F84D4FAA6E}" type="presOf" srcId="{51FB7793-C0DC-144D-AE1A-0E0D8E644B16}" destId="{89DFC3BC-FD7B-B140-8F43-FE5D9190BEBE}" srcOrd="1" destOrd="0" presId="urn:microsoft.com/office/officeart/2005/8/layout/hierarchy2"/>
    <dgm:cxn modelId="{A6368A0F-7005-6347-82E6-C66EDCF23877}" type="presOf" srcId="{7AD45E16-2A75-7441-8A30-632599246B73}" destId="{E98010DC-2B0B-1A43-99EA-9E9DA12F2206}" srcOrd="0" destOrd="0" presId="urn:microsoft.com/office/officeart/2005/8/layout/hierarchy2"/>
    <dgm:cxn modelId="{34CB8A12-5607-9B49-B4BA-F9D0B809FD36}" type="presOf" srcId="{59AA3070-8A00-EE47-B508-EE39E9569C5D}" destId="{C8648F5C-DFB2-2447-8FB9-6304D6E76742}" srcOrd="0" destOrd="0" presId="urn:microsoft.com/office/officeart/2005/8/layout/hierarchy2"/>
    <dgm:cxn modelId="{0DED9514-078F-F743-9EF0-C874760B0081}" type="presOf" srcId="{2B506101-BDA2-174E-9CF9-555621BD94C5}" destId="{8AF5D745-2F12-2241-BF11-3E63E0612872}" srcOrd="0" destOrd="0" presId="urn:microsoft.com/office/officeart/2005/8/layout/hierarchy2"/>
    <dgm:cxn modelId="{16D77B17-2B19-F544-9F83-B89E3AE91530}" type="presOf" srcId="{1749D97E-8DC3-894E-9E95-9243DD3502FB}" destId="{1A5C6E69-1060-B044-85F0-C7127252E00A}" srcOrd="0" destOrd="0" presId="urn:microsoft.com/office/officeart/2005/8/layout/hierarchy2"/>
    <dgm:cxn modelId="{DE60C91C-08A3-8D4E-8DA1-3F628A3478A1}" type="presOf" srcId="{5C2CC9AC-39AB-ED40-B8F9-A7A75D792048}" destId="{A95F4D72-8A15-0D43-85D2-AAA388A53813}" srcOrd="0" destOrd="0" presId="urn:microsoft.com/office/officeart/2005/8/layout/hierarchy2"/>
    <dgm:cxn modelId="{9BA4781E-4913-884A-8514-4124042F698B}" srcId="{B4687C38-A2B2-8C4C-8484-9DF4C3C8B80D}" destId="{E5219716-7177-9046-9FAF-2EC89C3D30EE}" srcOrd="0" destOrd="0" parTransId="{E357145F-D9B3-E448-881A-69F589F4A724}" sibTransId="{2922EB40-ECD2-EC40-8130-EE44CF4C63C7}"/>
    <dgm:cxn modelId="{04D50331-02BB-4E40-B02D-C692F9457A80}" srcId="{F809C5B4-CD00-DE4A-BF0E-2E393CDD10AA}" destId="{ABFFC240-54FF-BA45-8CFE-7D16978FE561}" srcOrd="0" destOrd="0" parTransId="{2153E322-A688-7F4C-8E1D-E9A2AA9D2351}" sibTransId="{620873BB-AC4C-0342-9EBC-9BF54D3A9871}"/>
    <dgm:cxn modelId="{D4F58432-E0CB-3641-BD34-73E79D056518}" type="presOf" srcId="{34BF8E45-46D5-4343-9858-2F642184653E}" destId="{6461942B-4264-B642-84D0-9937DB9045C7}" srcOrd="0" destOrd="0" presId="urn:microsoft.com/office/officeart/2005/8/layout/hierarchy2"/>
    <dgm:cxn modelId="{F46CFA33-3ADA-E649-8748-E4CED27FDC96}" type="presOf" srcId="{9F74E552-BD8B-2343-84A1-C010DABC6A7D}" destId="{DEAFF4EA-A47C-4444-869A-262947E9A68A}" srcOrd="0" destOrd="0" presId="urn:microsoft.com/office/officeart/2005/8/layout/hierarchy2"/>
    <dgm:cxn modelId="{0D2A7D35-524C-A14D-986A-971F4405A7E6}" type="presOf" srcId="{A45DEFF7-4B21-914D-8EB4-47F1F030D0EA}" destId="{1B59BA18-7BE3-1743-9B1C-B1045308318F}" srcOrd="0" destOrd="0" presId="urn:microsoft.com/office/officeart/2005/8/layout/hierarchy2"/>
    <dgm:cxn modelId="{F7701237-26E8-E945-A4D8-1AEF6DC00327}" srcId="{9F74E552-BD8B-2343-84A1-C010DABC6A7D}" destId="{2B506101-BDA2-174E-9CF9-555621BD94C5}" srcOrd="0" destOrd="0" parTransId="{A45DEFF7-4B21-914D-8EB4-47F1F030D0EA}" sibTransId="{87A3E1A4-9A9F-974B-86C4-B3901EB1AFB6}"/>
    <dgm:cxn modelId="{6F87763B-6D72-E740-B00C-C375A9758476}" type="presOf" srcId="{8353E8AD-4C4F-0E43-A0F9-49BAAAC35783}" destId="{672CAB79-4008-5F4F-AC28-56D611DD80A5}" srcOrd="0" destOrd="0" presId="urn:microsoft.com/office/officeart/2005/8/layout/hierarchy2"/>
    <dgm:cxn modelId="{0F44243F-1FF2-6144-862D-DBBBDFDD02F3}" type="presOf" srcId="{70810625-F446-A74B-96A2-7D3405A34FFE}" destId="{3D5BDDAD-C586-3E45-AF44-407A4C4F2FD3}" srcOrd="1" destOrd="0" presId="urn:microsoft.com/office/officeart/2005/8/layout/hierarchy2"/>
    <dgm:cxn modelId="{FBEEF75B-F8F3-554E-9FE3-422E753BAC9E}" srcId="{9F74E552-BD8B-2343-84A1-C010DABC6A7D}" destId="{B4687C38-A2B2-8C4C-8484-9DF4C3C8B80D}" srcOrd="2" destOrd="0" parTransId="{A615BF75-929C-9344-99FC-36133073C6F7}" sibTransId="{590D16C3-5AC3-8B43-A180-0C40558B7D12}"/>
    <dgm:cxn modelId="{988C865E-61C4-4E46-A161-10FEF394BE8D}" type="presOf" srcId="{A615BF75-929C-9344-99FC-36133073C6F7}" destId="{05B18119-DEA0-9F49-8044-4F75BA7B537B}" srcOrd="0" destOrd="0" presId="urn:microsoft.com/office/officeart/2005/8/layout/hierarchy2"/>
    <dgm:cxn modelId="{A753C65F-CB45-FB41-A9C9-13C7573378A4}" type="presOf" srcId="{02F22E8D-D01A-EE44-83C1-DA0475324331}" destId="{9C180E11-BC5C-E247-AF77-ED041BC8C9A5}" srcOrd="0" destOrd="0" presId="urn:microsoft.com/office/officeart/2005/8/layout/hierarchy2"/>
    <dgm:cxn modelId="{F17A8360-258A-5E4D-84E8-274F601435AF}" type="presOf" srcId="{923FA5FA-F6F7-894D-846B-DB56A4B9CB95}" destId="{D65EC5AE-10DC-F642-9255-8650F95170AA}" srcOrd="1" destOrd="0" presId="urn:microsoft.com/office/officeart/2005/8/layout/hierarchy2"/>
    <dgm:cxn modelId="{9E4E4E42-6101-DA4B-B5FB-B6A92DDF2E28}" type="presOf" srcId="{7AD45E16-2A75-7441-8A30-632599246B73}" destId="{574149BA-CF86-AC49-8800-3323501EA2B4}" srcOrd="1" destOrd="0" presId="urn:microsoft.com/office/officeart/2005/8/layout/hierarchy2"/>
    <dgm:cxn modelId="{3EE2CA65-6377-0E4F-AB11-9C025060E09D}" type="presOf" srcId="{7AAB53F3-FEB1-5C4E-BF6A-40599F949E02}" destId="{3EC31253-FF92-9D4A-8FE9-F3ABCDBCF676}" srcOrd="1" destOrd="0" presId="urn:microsoft.com/office/officeart/2005/8/layout/hierarchy2"/>
    <dgm:cxn modelId="{7627A768-543A-E841-A4C4-FB99DA4391B4}" srcId="{6DEC0DFF-F95A-944E-B40B-10637DEE95D9}" destId="{9F74E552-BD8B-2343-84A1-C010DABC6A7D}" srcOrd="0" destOrd="0" parTransId="{798FDEF3-86EE-9A45-8337-2669053BF58D}" sibTransId="{615AD9C8-C3CF-3044-AC59-67787A7822D3}"/>
    <dgm:cxn modelId="{17D2404B-21E3-8C4C-97AA-3A81E92D3A77}" srcId="{5CA8446B-234F-6B48-85FA-AB59B873DB71}" destId="{4DDAD82B-30E1-CF4D-A0EF-D51641C080BC}" srcOrd="1" destOrd="0" parTransId="{51FB7793-C0DC-144D-AE1A-0E0D8E644B16}" sibTransId="{CAF34AB0-B6C9-D24F-BCEF-13A69E2FABC2}"/>
    <dgm:cxn modelId="{A85DEB4C-1797-5F4A-AF0C-34C7C47FD3F3}" type="presOf" srcId="{E0301096-5D07-4C4E-8F15-55AD9EBD3506}" destId="{E8C01383-8894-7248-9A95-4155CBFC8A33}" srcOrd="0" destOrd="0" presId="urn:microsoft.com/office/officeart/2005/8/layout/hierarchy2"/>
    <dgm:cxn modelId="{C99A124D-795A-C446-837A-58DAD4622624}" type="presOf" srcId="{A615BF75-929C-9344-99FC-36133073C6F7}" destId="{2F2F0FB0-445A-FB4D-B006-301ADCE80021}" srcOrd="1" destOrd="0" presId="urn:microsoft.com/office/officeart/2005/8/layout/hierarchy2"/>
    <dgm:cxn modelId="{1478954E-7EE5-0445-87C7-85302D013045}" type="presOf" srcId="{923FA5FA-F6F7-894D-846B-DB56A4B9CB95}" destId="{292C2E7D-DC96-1D42-82FB-097706195402}" srcOrd="0" destOrd="0" presId="urn:microsoft.com/office/officeart/2005/8/layout/hierarchy2"/>
    <dgm:cxn modelId="{74542D50-E730-E549-BD58-1E1E6F7559DB}" type="presOf" srcId="{1749D97E-8DC3-894E-9E95-9243DD3502FB}" destId="{90906326-74DE-F944-B895-2A5B93C57BF5}" srcOrd="1" destOrd="0" presId="urn:microsoft.com/office/officeart/2005/8/layout/hierarchy2"/>
    <dgm:cxn modelId="{AAD73550-5FB7-2441-BB14-7A45A157C77F}" type="presOf" srcId="{6DEC0DFF-F95A-944E-B40B-10637DEE95D9}" destId="{4EC278BE-34A4-9C43-9D1F-E2A4A2B9FDEC}" srcOrd="0" destOrd="0" presId="urn:microsoft.com/office/officeart/2005/8/layout/hierarchy2"/>
    <dgm:cxn modelId="{0B597372-A854-5142-9ED7-DB290C6DA1AE}" type="presOf" srcId="{B16C0CD5-0D7D-9446-822F-B34A76AA387A}" destId="{93670C50-D094-D540-AD07-A3C1DB1074FC}" srcOrd="0" destOrd="0" presId="urn:microsoft.com/office/officeart/2005/8/layout/hierarchy2"/>
    <dgm:cxn modelId="{D3E51774-6F11-1841-B034-8568B0643FD5}" srcId="{ABFFC240-54FF-BA45-8CFE-7D16978FE561}" destId="{EDF5D6A1-FE56-0A4D-949E-7013F94832D5}" srcOrd="1" destOrd="0" parTransId="{7AAB53F3-FEB1-5C4E-BF6A-40599F949E02}" sibTransId="{54B61D60-6A3F-5444-AFDC-53375B26944A}"/>
    <dgm:cxn modelId="{BBFDF476-71E3-3746-B66F-1DE6C02608A5}" type="presOf" srcId="{F809C5B4-CD00-DE4A-BF0E-2E393CDD10AA}" destId="{5E73A5EB-95BF-894B-9DC0-239F242A0032}" srcOrd="0" destOrd="0" presId="urn:microsoft.com/office/officeart/2005/8/layout/hierarchy2"/>
    <dgm:cxn modelId="{0A032577-A03A-AD4B-9A82-96D312B36D59}" type="presOf" srcId="{B4687C38-A2B2-8C4C-8484-9DF4C3C8B80D}" destId="{50520DB2-AF67-B042-A6B3-8F78D25C053C}" srcOrd="0" destOrd="0" presId="urn:microsoft.com/office/officeart/2005/8/layout/hierarchy2"/>
    <dgm:cxn modelId="{F83DE957-6348-854F-9207-7C2869904D02}" type="presOf" srcId="{ABFFC240-54FF-BA45-8CFE-7D16978FE561}" destId="{21720BD7-C9CE-5842-851C-C5AD9286B44A}" srcOrd="0" destOrd="0" presId="urn:microsoft.com/office/officeart/2005/8/layout/hierarchy2"/>
    <dgm:cxn modelId="{5A363759-79EF-4947-A8B5-60F2463A3D55}" srcId="{8353E8AD-4C4F-0E43-A0F9-49BAAAC35783}" destId="{45F8AA6A-46DF-8D49-A76D-E6509F482887}" srcOrd="1" destOrd="0" parTransId="{7AD45E16-2A75-7441-8A30-632599246B73}" sibTransId="{5D04734F-F270-7B4E-AC46-C138C6CB4C52}"/>
    <dgm:cxn modelId="{EBD69A81-92E8-9442-94CE-FD8B4207D257}" srcId="{6DEC0DFF-F95A-944E-B40B-10637DEE95D9}" destId="{981DA469-2A1C-894D-85DA-E2F37A8DDF91}" srcOrd="1" destOrd="0" parTransId="{38EC1A4F-62AC-B54A-9CA9-88610C7AAC14}" sibTransId="{D9C1983D-0B45-D043-B99C-4172DDAE94C6}"/>
    <dgm:cxn modelId="{75E79982-B440-6143-A5DF-B9BD8268DFCC}" type="presOf" srcId="{A45DEFF7-4B21-914D-8EB4-47F1F030D0EA}" destId="{0EB732A1-390E-1A4F-8740-CEFCBBD41AF3}" srcOrd="1" destOrd="0" presId="urn:microsoft.com/office/officeart/2005/8/layout/hierarchy2"/>
    <dgm:cxn modelId="{9D0E398A-27D1-224C-BA7D-89C5BF9F6356}" type="presOf" srcId="{59AA3070-8A00-EE47-B508-EE39E9569C5D}" destId="{3E387814-30D4-E845-8D6D-5BF327603871}" srcOrd="1" destOrd="0" presId="urn:microsoft.com/office/officeart/2005/8/layout/hierarchy2"/>
    <dgm:cxn modelId="{EA1A248B-82A5-8044-8AFA-9A51ACC3B9E1}" type="presOf" srcId="{798FDEF3-86EE-9A45-8337-2669053BF58D}" destId="{16874C0E-9473-3D4B-9DCF-502014E3ABDA}" srcOrd="1" destOrd="0" presId="urn:microsoft.com/office/officeart/2005/8/layout/hierarchy2"/>
    <dgm:cxn modelId="{6E527491-7FCA-D244-AD1D-BF6B192BAE48}" type="presOf" srcId="{B2732415-04E8-B14E-89B2-6D85793FEE18}" destId="{6E54C8D8-BA18-6D4B-AA28-D4FB91751438}" srcOrd="0" destOrd="0" presId="urn:microsoft.com/office/officeart/2005/8/layout/hierarchy2"/>
    <dgm:cxn modelId="{7AAF6092-D039-9E47-9F64-0DEF0E79BD4F}" srcId="{8353E8AD-4C4F-0E43-A0F9-49BAAAC35783}" destId="{9D6BCD3C-009D-4441-8835-0B562A8F3C58}" srcOrd="0" destOrd="0" parTransId="{923FA5FA-F6F7-894D-846B-DB56A4B9CB95}" sibTransId="{D030934B-6C7D-294E-A7E5-2684C43A272F}"/>
    <dgm:cxn modelId="{645E3B95-1500-9F42-AFA9-766736F7E1BB}" type="presOf" srcId="{798FDEF3-86EE-9A45-8337-2669053BF58D}" destId="{17A6D997-FA84-E44C-970B-843BBBBA04F1}" srcOrd="0" destOrd="0" presId="urn:microsoft.com/office/officeart/2005/8/layout/hierarchy2"/>
    <dgm:cxn modelId="{A8283196-095D-B044-A926-8EA257670DFD}" type="presOf" srcId="{70810625-F446-A74B-96A2-7D3405A34FFE}" destId="{FF064C50-8549-2C49-8CDA-1C8C122316DA}" srcOrd="0" destOrd="0" presId="urn:microsoft.com/office/officeart/2005/8/layout/hierarchy2"/>
    <dgm:cxn modelId="{E7C5D399-F412-D044-895E-872211895FBC}" type="presOf" srcId="{1DA741E3-BD01-2948-A285-DBDC8EDE3B9D}" destId="{7B8E86BE-D170-004F-A52E-9462BED01731}" srcOrd="0" destOrd="0" presId="urn:microsoft.com/office/officeart/2005/8/layout/hierarchy2"/>
    <dgm:cxn modelId="{29ECCC9E-C6A1-0040-BEDC-B9652A204E98}" srcId="{9F74E552-BD8B-2343-84A1-C010DABC6A7D}" destId="{5CA8446B-234F-6B48-85FA-AB59B873DB71}" srcOrd="1" destOrd="0" parTransId="{5C2CC9AC-39AB-ED40-B8F9-A7A75D792048}" sibTransId="{90F4B151-39BF-8746-9BA5-AB6F903B8E00}"/>
    <dgm:cxn modelId="{F305B39F-B701-654B-B1DC-509DEF81573F}" srcId="{2B506101-BDA2-174E-9CF9-555621BD94C5}" destId="{A867656F-C3B7-2B4F-BF24-EFB5B75068B1}" srcOrd="0" destOrd="0" parTransId="{59AA3070-8A00-EE47-B508-EE39E9569C5D}" sibTransId="{078EBA35-CE41-A241-82EC-0A951900770A}"/>
    <dgm:cxn modelId="{94FAB9A0-6C6C-0D4E-9383-226DA401BB73}" srcId="{F809C5B4-CD00-DE4A-BF0E-2E393CDD10AA}" destId="{DFEDA423-7CC4-A344-83D6-39DEB211DFB0}" srcOrd="1" destOrd="0" parTransId="{028DE629-A28D-CA49-9FC1-2E77785F622C}" sibTransId="{DA49DDDD-64B9-424F-9031-BC6A66D39E52}"/>
    <dgm:cxn modelId="{5ADFEDA3-960C-F74A-ABBF-EE235F452D15}" srcId="{5CA8446B-234F-6B48-85FA-AB59B873DB71}" destId="{B2732415-04E8-B14E-89B2-6D85793FEE18}" srcOrd="0" destOrd="0" parTransId="{B16C0CD5-0D7D-9446-822F-B34A76AA387A}" sibTransId="{A9164645-2C17-A348-A5CB-9B1AE0B1E642}"/>
    <dgm:cxn modelId="{EAB9EDA9-B485-6545-BAC9-C7B53C8E9773}" type="presOf" srcId="{E357145F-D9B3-E448-881A-69F589F4A724}" destId="{FF1F009E-D29F-4C45-B97B-FA6C441895B6}" srcOrd="1" destOrd="0" presId="urn:microsoft.com/office/officeart/2005/8/layout/hierarchy2"/>
    <dgm:cxn modelId="{88921AAC-9F01-3544-B4D2-6C36D591AC59}" type="presOf" srcId="{38EC1A4F-62AC-B54A-9CA9-88610C7AAC14}" destId="{FF2B79B4-3DF2-9640-865F-1DF9E194DDEB}" srcOrd="1" destOrd="0" presId="urn:microsoft.com/office/officeart/2005/8/layout/hierarchy2"/>
    <dgm:cxn modelId="{7D4940B1-3BCF-114F-9211-C93F9AB7B09A}" type="presOf" srcId="{40CBA3DB-4B3A-4D42-822F-15F2B58C633D}" destId="{74A15789-7A4B-B345-B7F9-0D23CEE52370}" srcOrd="0" destOrd="0" presId="urn:microsoft.com/office/officeart/2005/8/layout/hierarchy2"/>
    <dgm:cxn modelId="{C7A814B2-E512-9C49-B3CF-2ED823D3CC8A}" type="presOf" srcId="{20D4C3A6-2FB0-7146-8774-08D7F1D93B61}" destId="{9040224F-A292-C44D-AE88-D1D83991793A}" srcOrd="0" destOrd="0" presId="urn:microsoft.com/office/officeart/2005/8/layout/hierarchy2"/>
    <dgm:cxn modelId="{C8CC2EB4-720A-9B48-BB09-DB888D264FF6}" type="presOf" srcId="{45F8AA6A-46DF-8D49-A76D-E6509F482887}" destId="{704F7F20-91C1-B641-BD58-F5A542369ABF}" srcOrd="0" destOrd="0" presId="urn:microsoft.com/office/officeart/2005/8/layout/hierarchy2"/>
    <dgm:cxn modelId="{A0CE05B5-F5CA-DF4F-AE85-8A6EB4BA512E}" type="presOf" srcId="{6D459592-6646-FD48-A780-6A89B37FA097}" destId="{211672DE-6396-D640-96E5-6C2A752F13AC}" srcOrd="1" destOrd="0" presId="urn:microsoft.com/office/officeart/2005/8/layout/hierarchy2"/>
    <dgm:cxn modelId="{C84B95B7-6222-CB45-A251-6D7667541F23}" srcId="{8353E8AD-4C4F-0E43-A0F9-49BAAAC35783}" destId="{A423265F-FCC6-E640-9B93-97679D8A556B}" srcOrd="2" destOrd="0" parTransId="{1DA741E3-BD01-2948-A285-DBDC8EDE3B9D}" sibTransId="{D112CE7B-7061-A744-8A79-3BE989E8864B}"/>
    <dgm:cxn modelId="{FA1317C1-FD69-F047-A47E-8CA59906E822}" type="presOf" srcId="{591219F3-6102-194A-BD12-8BF4FB8DB9F7}" destId="{F5E0344B-D0B7-9749-BF9D-AD8034FD517E}" srcOrd="0" destOrd="0" presId="urn:microsoft.com/office/officeart/2005/8/layout/hierarchy2"/>
    <dgm:cxn modelId="{B215CCC6-5ECA-7249-88B0-FE0BE635BC08}" srcId="{2B506101-BDA2-174E-9CF9-555621BD94C5}" destId="{630D483E-BA87-D346-AC7E-20AAD3C18158}" srcOrd="1" destOrd="0" parTransId="{34BF8E45-46D5-4343-9858-2F642184653E}" sibTransId="{E47D3FC7-4A62-DD4F-9545-24E0E73C7F24}"/>
    <dgm:cxn modelId="{ABF06BCE-FCC7-2742-93F7-9815723A41B9}" type="presOf" srcId="{7AAB53F3-FEB1-5C4E-BF6A-40599F949E02}" destId="{7E7F4D05-EC53-4D46-8F2C-E12CD87B39BA}" srcOrd="0" destOrd="0" presId="urn:microsoft.com/office/officeart/2005/8/layout/hierarchy2"/>
    <dgm:cxn modelId="{A2BAEBCE-1BB8-804A-AF72-3F820E3C1922}" type="presOf" srcId="{34BF8E45-46D5-4343-9858-2F642184653E}" destId="{7330AA3D-932D-BF4D-B49B-24AA4AEDE473}" srcOrd="1" destOrd="0" presId="urn:microsoft.com/office/officeart/2005/8/layout/hierarchy2"/>
    <dgm:cxn modelId="{3FED32D2-B3E7-504E-964D-F64579361D1A}" type="presOf" srcId="{A423265F-FCC6-E640-9B93-97679D8A556B}" destId="{FA69598C-7170-2541-B71C-52B8B9AD08A0}" srcOrd="0" destOrd="0" presId="urn:microsoft.com/office/officeart/2005/8/layout/hierarchy2"/>
    <dgm:cxn modelId="{3D6630D4-B786-B748-8961-707DEEFCE4AA}" type="presOf" srcId="{EDF5D6A1-FE56-0A4D-949E-7013F94832D5}" destId="{A8B7479B-1307-6541-BCA3-2E7650D2BA3F}" srcOrd="0" destOrd="0" presId="urn:microsoft.com/office/officeart/2005/8/layout/hierarchy2"/>
    <dgm:cxn modelId="{29CAAED4-7A76-4A41-964A-E141F38C9B0B}" type="presOf" srcId="{981DA469-2A1C-894D-85DA-E2F37A8DDF91}" destId="{1437A93F-F856-9A43-BCB1-334632AF4374}" srcOrd="0" destOrd="0" presId="urn:microsoft.com/office/officeart/2005/8/layout/hierarchy2"/>
    <dgm:cxn modelId="{B836F3D6-158C-A24E-BEE2-144992D88F7D}" type="presOf" srcId="{5CA8446B-234F-6B48-85FA-AB59B873DB71}" destId="{6579A997-9C25-6742-93D7-F9E006B8EE4B}" srcOrd="0" destOrd="0" presId="urn:microsoft.com/office/officeart/2005/8/layout/hierarchy2"/>
    <dgm:cxn modelId="{8CD056DA-6BD7-6942-9750-6F1CFE90B708}" type="presOf" srcId="{5C2CC9AC-39AB-ED40-B8F9-A7A75D792048}" destId="{E9BEB935-4976-A04B-B263-0A491B091E78}" srcOrd="1" destOrd="0" presId="urn:microsoft.com/office/officeart/2005/8/layout/hierarchy2"/>
    <dgm:cxn modelId="{B85262DB-F0E9-A543-9429-6CB99CBF6E26}" type="presOf" srcId="{38EC1A4F-62AC-B54A-9CA9-88610C7AAC14}" destId="{198857CC-7E82-9343-91E1-C576D32800DA}" srcOrd="0" destOrd="0" presId="urn:microsoft.com/office/officeart/2005/8/layout/hierarchy2"/>
    <dgm:cxn modelId="{06474FDC-44AD-AA4A-8399-3EAB7BC9478A}" type="presOf" srcId="{4DDAD82B-30E1-CF4D-A0EF-D51641C080BC}" destId="{58DC5492-0B2C-5E41-83B3-F869BC3C727D}" srcOrd="0" destOrd="0" presId="urn:microsoft.com/office/officeart/2005/8/layout/hierarchy2"/>
    <dgm:cxn modelId="{5CA372DE-3EE1-0447-ADE6-6CBFE0BEA8D2}" type="presOf" srcId="{51FB7793-C0DC-144D-AE1A-0E0D8E644B16}" destId="{4301C302-858D-EB49-9301-141A76C8D4C7}" srcOrd="0" destOrd="0" presId="urn:microsoft.com/office/officeart/2005/8/layout/hierarchy2"/>
    <dgm:cxn modelId="{C75FF8DE-7F04-F64E-B020-9A1B1448B06F}" type="presOf" srcId="{B16C0CD5-0D7D-9446-822F-B34A76AA387A}" destId="{A816D16A-4659-B24A-B7D9-1E854F958822}" srcOrd="1" destOrd="0" presId="urn:microsoft.com/office/officeart/2005/8/layout/hierarchy2"/>
    <dgm:cxn modelId="{A8FBFADE-8F49-4A40-A532-69F065CD8520}" srcId="{B4687C38-A2B2-8C4C-8484-9DF4C3C8B80D}" destId="{02F22E8D-D01A-EE44-83C1-DA0475324331}" srcOrd="1" destOrd="0" parTransId="{E0301096-5D07-4C4E-8F15-55AD9EBD3506}" sibTransId="{CDEAB9FC-E83F-224F-BD95-49800467D90C}"/>
    <dgm:cxn modelId="{A351EEE4-350F-E14A-8C9C-FA42459C3E56}" type="presOf" srcId="{9D6BCD3C-009D-4441-8835-0B562A8F3C58}" destId="{7F36BBBF-5334-3940-AD52-E1267D633964}" srcOrd="0" destOrd="0" presId="urn:microsoft.com/office/officeart/2005/8/layout/hierarchy2"/>
    <dgm:cxn modelId="{8844D3E5-29CE-ED4C-8985-84594A096354}" srcId="{981DA469-2A1C-894D-85DA-E2F37A8DDF91}" destId="{40CBA3DB-4B3A-4D42-822F-15F2B58C633D}" srcOrd="0" destOrd="0" parTransId="{12425298-9550-4F47-8983-94F20E65F220}" sibTransId="{17F98B47-9D56-2F4C-80B0-C2F91A25B282}"/>
    <dgm:cxn modelId="{D14D16E6-159C-6842-84BD-654111C5E259}" type="presOf" srcId="{E0301096-5D07-4C4E-8F15-55AD9EBD3506}" destId="{6CDA43DE-828E-9048-BB5A-C189F0F0832F}" srcOrd="1" destOrd="0" presId="urn:microsoft.com/office/officeart/2005/8/layout/hierarchy2"/>
    <dgm:cxn modelId="{E9979CE6-7C2E-6145-A3AA-6ED9C187B5A2}" type="presOf" srcId="{DFEDA423-7CC4-A344-83D6-39DEB211DFB0}" destId="{94E435E3-EEBF-F44C-8730-24D521D8E526}" srcOrd="0" destOrd="0" presId="urn:microsoft.com/office/officeart/2005/8/layout/hierarchy2"/>
    <dgm:cxn modelId="{C96DADE7-074B-5C43-90FF-7FFC37530A51}" type="presOf" srcId="{A867656F-C3B7-2B4F-BF24-EFB5B75068B1}" destId="{91CC3B0D-8DD9-D844-A1D3-6F1B8AF614FC}" srcOrd="0" destOrd="0" presId="urn:microsoft.com/office/officeart/2005/8/layout/hierarchy2"/>
    <dgm:cxn modelId="{A6E240E9-DA33-D345-A026-E86995936AAC}" type="presOf" srcId="{20D4C3A6-2FB0-7146-8774-08D7F1D93B61}" destId="{DF179BA6-BDA7-BF42-95B7-40535E0D8845}" srcOrd="1" destOrd="0" presId="urn:microsoft.com/office/officeart/2005/8/layout/hierarchy2"/>
    <dgm:cxn modelId="{016497E9-EE09-314B-AA74-A10344B1350E}" type="presOf" srcId="{6D459592-6646-FD48-A780-6A89B37FA097}" destId="{58E7A41E-4CD8-2444-A39E-56968A6D6D00}" srcOrd="0" destOrd="0" presId="urn:microsoft.com/office/officeart/2005/8/layout/hierarchy2"/>
    <dgm:cxn modelId="{A9D658EA-2A0C-414E-89C1-99D43D05CA41}" srcId="{EDF5D6A1-FE56-0A4D-949E-7013F94832D5}" destId="{8353E8AD-4C4F-0E43-A0F9-49BAAAC35783}" srcOrd="0" destOrd="0" parTransId="{70810625-F446-A74B-96A2-7D3405A34FFE}" sibTransId="{0D43B891-77CC-0E4A-8B17-00D08CABA040}"/>
    <dgm:cxn modelId="{CC31F4EC-DF2A-D64A-9787-EC5DAC191821}" srcId="{ABFFC240-54FF-BA45-8CFE-7D16978FE561}" destId="{6DEC0DFF-F95A-944E-B40B-10637DEE95D9}" srcOrd="0" destOrd="0" parTransId="{20D4C3A6-2FB0-7146-8774-08D7F1D93B61}" sibTransId="{F9FF618E-1BBD-5C41-871B-2C91631B1557}"/>
    <dgm:cxn modelId="{F7521AEF-B27A-C649-A00A-EDCE8B3AA154}" type="presOf" srcId="{E357145F-D9B3-E448-881A-69F589F4A724}" destId="{C999C6CF-509F-F845-8840-AEB809A31D64}" srcOrd="0" destOrd="0" presId="urn:microsoft.com/office/officeart/2005/8/layout/hierarchy2"/>
    <dgm:cxn modelId="{A42ADCF0-B349-884A-BF31-D5F990D61A56}" type="presOf" srcId="{12425298-9550-4F47-8983-94F20E65F220}" destId="{D63BB2AC-DC74-474C-AD30-6D7264C4CBAA}" srcOrd="1" destOrd="0" presId="urn:microsoft.com/office/officeart/2005/8/layout/hierarchy2"/>
    <dgm:cxn modelId="{4EA996F1-B679-0445-9076-F2FA7DC7A1C7}" srcId="{591219F3-6102-194A-BD12-8BF4FB8DB9F7}" destId="{572648FF-7705-CC4E-9797-C3505F9BB1DD}" srcOrd="0" destOrd="0" parTransId="{6D459592-6646-FD48-A780-6A89B37FA097}" sibTransId="{603551FB-5784-8443-909B-F20361E13C71}"/>
    <dgm:cxn modelId="{875CBDFD-FF9E-5740-984C-97D301758CB2}" type="presOf" srcId="{1DA741E3-BD01-2948-A285-DBDC8EDE3B9D}" destId="{775DE4C6-2238-054C-8640-2A1A1F351137}" srcOrd="1" destOrd="0" presId="urn:microsoft.com/office/officeart/2005/8/layout/hierarchy2"/>
    <dgm:cxn modelId="{0D6F4CFE-31D3-F14D-895B-F015A1F6A392}" type="presOf" srcId="{12425298-9550-4F47-8983-94F20E65F220}" destId="{899000B6-5F8E-CA43-BC65-8052DA1D786F}" srcOrd="0" destOrd="0" presId="urn:microsoft.com/office/officeart/2005/8/layout/hierarchy2"/>
    <dgm:cxn modelId="{B499B942-093D-194F-A1C9-48EBF071ECC0}" type="presParOf" srcId="{5E73A5EB-95BF-894B-9DC0-239F242A0032}" destId="{73F0642D-161A-EA4A-BADE-50265EE26E38}" srcOrd="0" destOrd="0" presId="urn:microsoft.com/office/officeart/2005/8/layout/hierarchy2"/>
    <dgm:cxn modelId="{73B01F63-5829-7D4F-9FC4-D51933775720}" type="presParOf" srcId="{73F0642D-161A-EA4A-BADE-50265EE26E38}" destId="{21720BD7-C9CE-5842-851C-C5AD9286B44A}" srcOrd="0" destOrd="0" presId="urn:microsoft.com/office/officeart/2005/8/layout/hierarchy2"/>
    <dgm:cxn modelId="{E5B9D4CB-B390-6141-8066-1F045BA352F0}" type="presParOf" srcId="{73F0642D-161A-EA4A-BADE-50265EE26E38}" destId="{87DF6335-D56A-FE4D-9FE3-EC28F924C8AD}" srcOrd="1" destOrd="0" presId="urn:microsoft.com/office/officeart/2005/8/layout/hierarchy2"/>
    <dgm:cxn modelId="{D9F1F633-A882-C74C-BF73-FA931E34E5CD}" type="presParOf" srcId="{87DF6335-D56A-FE4D-9FE3-EC28F924C8AD}" destId="{9040224F-A292-C44D-AE88-D1D83991793A}" srcOrd="0" destOrd="0" presId="urn:microsoft.com/office/officeart/2005/8/layout/hierarchy2"/>
    <dgm:cxn modelId="{D56F980A-9E25-E643-8E38-483725498091}" type="presParOf" srcId="{9040224F-A292-C44D-AE88-D1D83991793A}" destId="{DF179BA6-BDA7-BF42-95B7-40535E0D8845}" srcOrd="0" destOrd="0" presId="urn:microsoft.com/office/officeart/2005/8/layout/hierarchy2"/>
    <dgm:cxn modelId="{9C24AD6E-5515-D343-9CBA-BE747418C4CC}" type="presParOf" srcId="{87DF6335-D56A-FE4D-9FE3-EC28F924C8AD}" destId="{1B8CDF72-9B6A-1B4D-BCF3-938037ED369F}" srcOrd="1" destOrd="0" presId="urn:microsoft.com/office/officeart/2005/8/layout/hierarchy2"/>
    <dgm:cxn modelId="{D82AEB38-9F58-D14E-A298-6CD7CD0F573B}" type="presParOf" srcId="{1B8CDF72-9B6A-1B4D-BCF3-938037ED369F}" destId="{4EC278BE-34A4-9C43-9D1F-E2A4A2B9FDEC}" srcOrd="0" destOrd="0" presId="urn:microsoft.com/office/officeart/2005/8/layout/hierarchy2"/>
    <dgm:cxn modelId="{0B159DE1-0E7B-CB41-9916-52870281F430}" type="presParOf" srcId="{1B8CDF72-9B6A-1B4D-BCF3-938037ED369F}" destId="{9BBABCF1-21BA-144C-B611-88C394800DBC}" srcOrd="1" destOrd="0" presId="urn:microsoft.com/office/officeart/2005/8/layout/hierarchy2"/>
    <dgm:cxn modelId="{0317CEA9-E8C6-C149-B700-FC7744F09FCA}" type="presParOf" srcId="{9BBABCF1-21BA-144C-B611-88C394800DBC}" destId="{17A6D997-FA84-E44C-970B-843BBBBA04F1}" srcOrd="0" destOrd="0" presId="urn:microsoft.com/office/officeart/2005/8/layout/hierarchy2"/>
    <dgm:cxn modelId="{EC96F79B-8A03-3445-849E-EF607DAEF949}" type="presParOf" srcId="{17A6D997-FA84-E44C-970B-843BBBBA04F1}" destId="{16874C0E-9473-3D4B-9DCF-502014E3ABDA}" srcOrd="0" destOrd="0" presId="urn:microsoft.com/office/officeart/2005/8/layout/hierarchy2"/>
    <dgm:cxn modelId="{40B50C76-E8EC-9F4A-BE17-D4E854FF7BFF}" type="presParOf" srcId="{9BBABCF1-21BA-144C-B611-88C394800DBC}" destId="{B941AB8F-94E4-B444-8215-F89977CEF88F}" srcOrd="1" destOrd="0" presId="urn:microsoft.com/office/officeart/2005/8/layout/hierarchy2"/>
    <dgm:cxn modelId="{93D03032-E3D9-C047-80C3-C03E21F3F54A}" type="presParOf" srcId="{B941AB8F-94E4-B444-8215-F89977CEF88F}" destId="{DEAFF4EA-A47C-4444-869A-262947E9A68A}" srcOrd="0" destOrd="0" presId="urn:microsoft.com/office/officeart/2005/8/layout/hierarchy2"/>
    <dgm:cxn modelId="{EB2E47FE-AB12-A04A-8EE7-6C422865190D}" type="presParOf" srcId="{B941AB8F-94E4-B444-8215-F89977CEF88F}" destId="{9F7A4B20-92E7-F845-AFD4-A77CCCC25A0C}" srcOrd="1" destOrd="0" presId="urn:microsoft.com/office/officeart/2005/8/layout/hierarchy2"/>
    <dgm:cxn modelId="{40D3315E-2783-534C-8BE0-F415FCA0D383}" type="presParOf" srcId="{9F7A4B20-92E7-F845-AFD4-A77CCCC25A0C}" destId="{1B59BA18-7BE3-1743-9B1C-B1045308318F}" srcOrd="0" destOrd="0" presId="urn:microsoft.com/office/officeart/2005/8/layout/hierarchy2"/>
    <dgm:cxn modelId="{0740DE29-40F0-E546-9A9F-8409610A9358}" type="presParOf" srcId="{1B59BA18-7BE3-1743-9B1C-B1045308318F}" destId="{0EB732A1-390E-1A4F-8740-CEFCBBD41AF3}" srcOrd="0" destOrd="0" presId="urn:microsoft.com/office/officeart/2005/8/layout/hierarchy2"/>
    <dgm:cxn modelId="{7E2D7356-FBCB-DD46-B940-164BFED995EE}" type="presParOf" srcId="{9F7A4B20-92E7-F845-AFD4-A77CCCC25A0C}" destId="{3895895A-403D-044B-A738-069B95BC4426}" srcOrd="1" destOrd="0" presId="urn:microsoft.com/office/officeart/2005/8/layout/hierarchy2"/>
    <dgm:cxn modelId="{E4B31167-EF53-E24F-89CD-252D52C14F90}" type="presParOf" srcId="{3895895A-403D-044B-A738-069B95BC4426}" destId="{8AF5D745-2F12-2241-BF11-3E63E0612872}" srcOrd="0" destOrd="0" presId="urn:microsoft.com/office/officeart/2005/8/layout/hierarchy2"/>
    <dgm:cxn modelId="{5ED74C33-F03E-F14C-8B58-4154ACEE0277}" type="presParOf" srcId="{3895895A-403D-044B-A738-069B95BC4426}" destId="{C788730C-CAD3-7C45-8FD5-A6EF059DE4A1}" srcOrd="1" destOrd="0" presId="urn:microsoft.com/office/officeart/2005/8/layout/hierarchy2"/>
    <dgm:cxn modelId="{037564B4-80D2-7346-877D-27BD8050E5FD}" type="presParOf" srcId="{C788730C-CAD3-7C45-8FD5-A6EF059DE4A1}" destId="{C8648F5C-DFB2-2447-8FB9-6304D6E76742}" srcOrd="0" destOrd="0" presId="urn:microsoft.com/office/officeart/2005/8/layout/hierarchy2"/>
    <dgm:cxn modelId="{B36C8DB4-19A0-8144-AF30-FA2A3B52A316}" type="presParOf" srcId="{C8648F5C-DFB2-2447-8FB9-6304D6E76742}" destId="{3E387814-30D4-E845-8D6D-5BF327603871}" srcOrd="0" destOrd="0" presId="urn:microsoft.com/office/officeart/2005/8/layout/hierarchy2"/>
    <dgm:cxn modelId="{0E9F336A-1559-654B-B4EF-284E082FCF1F}" type="presParOf" srcId="{C788730C-CAD3-7C45-8FD5-A6EF059DE4A1}" destId="{A213E391-0389-F145-AFE5-AE338B4A7E60}" srcOrd="1" destOrd="0" presId="urn:microsoft.com/office/officeart/2005/8/layout/hierarchy2"/>
    <dgm:cxn modelId="{5C1EC063-1D41-2E49-8B32-DB5292DBBD53}" type="presParOf" srcId="{A213E391-0389-F145-AFE5-AE338B4A7E60}" destId="{91CC3B0D-8DD9-D844-A1D3-6F1B8AF614FC}" srcOrd="0" destOrd="0" presId="urn:microsoft.com/office/officeart/2005/8/layout/hierarchy2"/>
    <dgm:cxn modelId="{A220A337-BDA2-2548-AC35-A75A6FCC21CA}" type="presParOf" srcId="{A213E391-0389-F145-AFE5-AE338B4A7E60}" destId="{C7B3A6C7-4AD9-A84F-9DC9-E09FF4B61623}" srcOrd="1" destOrd="0" presId="urn:microsoft.com/office/officeart/2005/8/layout/hierarchy2"/>
    <dgm:cxn modelId="{42F5B711-B291-1149-9BA7-F5C05F36F3BF}" type="presParOf" srcId="{C788730C-CAD3-7C45-8FD5-A6EF059DE4A1}" destId="{6461942B-4264-B642-84D0-9937DB9045C7}" srcOrd="2" destOrd="0" presId="urn:microsoft.com/office/officeart/2005/8/layout/hierarchy2"/>
    <dgm:cxn modelId="{F93FE1BB-0329-E546-8EBE-EF8A8E0B7CD5}" type="presParOf" srcId="{6461942B-4264-B642-84D0-9937DB9045C7}" destId="{7330AA3D-932D-BF4D-B49B-24AA4AEDE473}" srcOrd="0" destOrd="0" presId="urn:microsoft.com/office/officeart/2005/8/layout/hierarchy2"/>
    <dgm:cxn modelId="{DBA5A6DD-0D5E-2647-8C6E-35A41B9C4E50}" type="presParOf" srcId="{C788730C-CAD3-7C45-8FD5-A6EF059DE4A1}" destId="{218D34FB-641F-FC4D-B786-E9144F81EFAF}" srcOrd="3" destOrd="0" presId="urn:microsoft.com/office/officeart/2005/8/layout/hierarchy2"/>
    <dgm:cxn modelId="{56293307-BB81-5541-8E35-2C6432A1CF37}" type="presParOf" srcId="{218D34FB-641F-FC4D-B786-E9144F81EFAF}" destId="{EB30BF84-41E4-6644-8C97-CF4B03BF8FCD}" srcOrd="0" destOrd="0" presId="urn:microsoft.com/office/officeart/2005/8/layout/hierarchy2"/>
    <dgm:cxn modelId="{15EA9AF6-AF13-1341-B227-8B4061294C9E}" type="presParOf" srcId="{218D34FB-641F-FC4D-B786-E9144F81EFAF}" destId="{B6BC40F0-F7DF-534A-A141-2654E571FFA3}" srcOrd="1" destOrd="0" presId="urn:microsoft.com/office/officeart/2005/8/layout/hierarchy2"/>
    <dgm:cxn modelId="{A9078A41-E4C0-444E-AE48-8FCA4A222899}" type="presParOf" srcId="{9F7A4B20-92E7-F845-AFD4-A77CCCC25A0C}" destId="{A95F4D72-8A15-0D43-85D2-AAA388A53813}" srcOrd="2" destOrd="0" presId="urn:microsoft.com/office/officeart/2005/8/layout/hierarchy2"/>
    <dgm:cxn modelId="{748F9B48-6A9F-164F-8A48-04A847027614}" type="presParOf" srcId="{A95F4D72-8A15-0D43-85D2-AAA388A53813}" destId="{E9BEB935-4976-A04B-B263-0A491B091E78}" srcOrd="0" destOrd="0" presId="urn:microsoft.com/office/officeart/2005/8/layout/hierarchy2"/>
    <dgm:cxn modelId="{C3950C34-F825-EA45-B2D4-6A7BCFF188AE}" type="presParOf" srcId="{9F7A4B20-92E7-F845-AFD4-A77CCCC25A0C}" destId="{B9F842D2-EE40-7040-8A1C-C027EF3ED01F}" srcOrd="3" destOrd="0" presId="urn:microsoft.com/office/officeart/2005/8/layout/hierarchy2"/>
    <dgm:cxn modelId="{30230F5B-130B-5D40-88C5-FBF7B7042F5F}" type="presParOf" srcId="{B9F842D2-EE40-7040-8A1C-C027EF3ED01F}" destId="{6579A997-9C25-6742-93D7-F9E006B8EE4B}" srcOrd="0" destOrd="0" presId="urn:microsoft.com/office/officeart/2005/8/layout/hierarchy2"/>
    <dgm:cxn modelId="{7023B4D9-0572-8C46-8891-A2F401C649A4}" type="presParOf" srcId="{B9F842D2-EE40-7040-8A1C-C027EF3ED01F}" destId="{6C686F5A-8621-2A42-A839-1C9738738DCF}" srcOrd="1" destOrd="0" presId="urn:microsoft.com/office/officeart/2005/8/layout/hierarchy2"/>
    <dgm:cxn modelId="{41A7268B-5E7B-AF4D-B9F4-165338EEADED}" type="presParOf" srcId="{6C686F5A-8621-2A42-A839-1C9738738DCF}" destId="{93670C50-D094-D540-AD07-A3C1DB1074FC}" srcOrd="0" destOrd="0" presId="urn:microsoft.com/office/officeart/2005/8/layout/hierarchy2"/>
    <dgm:cxn modelId="{B0BBF8C9-E027-B340-9CEF-24E2EC297790}" type="presParOf" srcId="{93670C50-D094-D540-AD07-A3C1DB1074FC}" destId="{A816D16A-4659-B24A-B7D9-1E854F958822}" srcOrd="0" destOrd="0" presId="urn:microsoft.com/office/officeart/2005/8/layout/hierarchy2"/>
    <dgm:cxn modelId="{C4938B73-C86F-8E4A-B058-A20D8E6D1E92}" type="presParOf" srcId="{6C686F5A-8621-2A42-A839-1C9738738DCF}" destId="{BE474FEB-3FB8-C943-A569-CD0C703FBB2D}" srcOrd="1" destOrd="0" presId="urn:microsoft.com/office/officeart/2005/8/layout/hierarchy2"/>
    <dgm:cxn modelId="{73253150-0BE6-424A-B300-0C23C394AF54}" type="presParOf" srcId="{BE474FEB-3FB8-C943-A569-CD0C703FBB2D}" destId="{6E54C8D8-BA18-6D4B-AA28-D4FB91751438}" srcOrd="0" destOrd="0" presId="urn:microsoft.com/office/officeart/2005/8/layout/hierarchy2"/>
    <dgm:cxn modelId="{8B5B3A94-7658-7546-B764-50B418FD24E7}" type="presParOf" srcId="{BE474FEB-3FB8-C943-A569-CD0C703FBB2D}" destId="{F7736F13-021C-2A43-8351-890DDDA4DF0C}" srcOrd="1" destOrd="0" presId="urn:microsoft.com/office/officeart/2005/8/layout/hierarchy2"/>
    <dgm:cxn modelId="{6961CC97-30E8-504B-B822-CD464820B04B}" type="presParOf" srcId="{6C686F5A-8621-2A42-A839-1C9738738DCF}" destId="{4301C302-858D-EB49-9301-141A76C8D4C7}" srcOrd="2" destOrd="0" presId="urn:microsoft.com/office/officeart/2005/8/layout/hierarchy2"/>
    <dgm:cxn modelId="{F7954C90-0D1E-4046-9444-3D20D271FD49}" type="presParOf" srcId="{4301C302-858D-EB49-9301-141A76C8D4C7}" destId="{89DFC3BC-FD7B-B140-8F43-FE5D9190BEBE}" srcOrd="0" destOrd="0" presId="urn:microsoft.com/office/officeart/2005/8/layout/hierarchy2"/>
    <dgm:cxn modelId="{1BB2DE14-5CC0-E546-989C-DBE9531C4538}" type="presParOf" srcId="{6C686F5A-8621-2A42-A839-1C9738738DCF}" destId="{17796AAB-015C-3A48-AB9C-2B31808F1507}" srcOrd="3" destOrd="0" presId="urn:microsoft.com/office/officeart/2005/8/layout/hierarchy2"/>
    <dgm:cxn modelId="{A6F50FD8-5D09-2346-88EC-688359A55470}" type="presParOf" srcId="{17796AAB-015C-3A48-AB9C-2B31808F1507}" destId="{58DC5492-0B2C-5E41-83B3-F869BC3C727D}" srcOrd="0" destOrd="0" presId="urn:microsoft.com/office/officeart/2005/8/layout/hierarchy2"/>
    <dgm:cxn modelId="{6DC76D8A-95AA-284C-817A-C4E0E5A0697E}" type="presParOf" srcId="{17796AAB-015C-3A48-AB9C-2B31808F1507}" destId="{93529FC1-E9BE-F149-8867-0A25A8C66E71}" srcOrd="1" destOrd="0" presId="urn:microsoft.com/office/officeart/2005/8/layout/hierarchy2"/>
    <dgm:cxn modelId="{4E751A1A-4ECB-914E-BD5B-D934A6B2F388}" type="presParOf" srcId="{9F7A4B20-92E7-F845-AFD4-A77CCCC25A0C}" destId="{05B18119-DEA0-9F49-8044-4F75BA7B537B}" srcOrd="4" destOrd="0" presId="urn:microsoft.com/office/officeart/2005/8/layout/hierarchy2"/>
    <dgm:cxn modelId="{172713B7-CBF4-1D46-8D6A-C747C9F0A51F}" type="presParOf" srcId="{05B18119-DEA0-9F49-8044-4F75BA7B537B}" destId="{2F2F0FB0-445A-FB4D-B006-301ADCE80021}" srcOrd="0" destOrd="0" presId="urn:microsoft.com/office/officeart/2005/8/layout/hierarchy2"/>
    <dgm:cxn modelId="{F984BA86-F4A5-DE43-AB62-35D14B0C153A}" type="presParOf" srcId="{9F7A4B20-92E7-F845-AFD4-A77CCCC25A0C}" destId="{D13EE1F0-AEBE-E741-9268-8476D4382270}" srcOrd="5" destOrd="0" presId="urn:microsoft.com/office/officeart/2005/8/layout/hierarchy2"/>
    <dgm:cxn modelId="{9FF46C7C-9339-6E44-AE5D-E85FA1E6A1C3}" type="presParOf" srcId="{D13EE1F0-AEBE-E741-9268-8476D4382270}" destId="{50520DB2-AF67-B042-A6B3-8F78D25C053C}" srcOrd="0" destOrd="0" presId="urn:microsoft.com/office/officeart/2005/8/layout/hierarchy2"/>
    <dgm:cxn modelId="{6C21241E-5D03-794B-9D6B-DB916679C886}" type="presParOf" srcId="{D13EE1F0-AEBE-E741-9268-8476D4382270}" destId="{8A6C4844-EBB0-3E45-A106-1E655B521240}" srcOrd="1" destOrd="0" presId="urn:microsoft.com/office/officeart/2005/8/layout/hierarchy2"/>
    <dgm:cxn modelId="{9F5D7F65-86D9-184D-BFDC-1078CDDD821C}" type="presParOf" srcId="{8A6C4844-EBB0-3E45-A106-1E655B521240}" destId="{C999C6CF-509F-F845-8840-AEB809A31D64}" srcOrd="0" destOrd="0" presId="urn:microsoft.com/office/officeart/2005/8/layout/hierarchy2"/>
    <dgm:cxn modelId="{58799503-30D8-B84D-A4D5-E4D64315863F}" type="presParOf" srcId="{C999C6CF-509F-F845-8840-AEB809A31D64}" destId="{FF1F009E-D29F-4C45-B97B-FA6C441895B6}" srcOrd="0" destOrd="0" presId="urn:microsoft.com/office/officeart/2005/8/layout/hierarchy2"/>
    <dgm:cxn modelId="{647F76CC-88D8-C545-927A-34E9901DD43C}" type="presParOf" srcId="{8A6C4844-EBB0-3E45-A106-1E655B521240}" destId="{56A488CB-B9A1-7A46-867A-94112A8211DD}" srcOrd="1" destOrd="0" presId="urn:microsoft.com/office/officeart/2005/8/layout/hierarchy2"/>
    <dgm:cxn modelId="{64347C61-A74F-4142-B72B-535D14605897}" type="presParOf" srcId="{56A488CB-B9A1-7A46-867A-94112A8211DD}" destId="{708CE8E9-5D37-C645-8947-9E0B9C9F2972}" srcOrd="0" destOrd="0" presId="urn:microsoft.com/office/officeart/2005/8/layout/hierarchy2"/>
    <dgm:cxn modelId="{B67D6FF5-C8B9-B347-98D6-454C0B68F202}" type="presParOf" srcId="{56A488CB-B9A1-7A46-867A-94112A8211DD}" destId="{262F598B-157D-F84F-B31E-A4EB3D94DA6E}" srcOrd="1" destOrd="0" presId="urn:microsoft.com/office/officeart/2005/8/layout/hierarchy2"/>
    <dgm:cxn modelId="{8B85CA8A-C0B6-3F42-B1D7-0FF5CDF21789}" type="presParOf" srcId="{8A6C4844-EBB0-3E45-A106-1E655B521240}" destId="{E8C01383-8894-7248-9A95-4155CBFC8A33}" srcOrd="2" destOrd="0" presId="urn:microsoft.com/office/officeart/2005/8/layout/hierarchy2"/>
    <dgm:cxn modelId="{9595AEA7-B351-2040-96C3-F241863F1333}" type="presParOf" srcId="{E8C01383-8894-7248-9A95-4155CBFC8A33}" destId="{6CDA43DE-828E-9048-BB5A-C189F0F0832F}" srcOrd="0" destOrd="0" presId="urn:microsoft.com/office/officeart/2005/8/layout/hierarchy2"/>
    <dgm:cxn modelId="{73A91F54-ABDB-9743-B143-8E7893ADC44E}" type="presParOf" srcId="{8A6C4844-EBB0-3E45-A106-1E655B521240}" destId="{C095D8F6-78C3-B748-8A7F-8A2B430D38D1}" srcOrd="3" destOrd="0" presId="urn:microsoft.com/office/officeart/2005/8/layout/hierarchy2"/>
    <dgm:cxn modelId="{D97ADEE6-A9F0-B342-AE5A-F1DE5FC2DB5C}" type="presParOf" srcId="{C095D8F6-78C3-B748-8A7F-8A2B430D38D1}" destId="{9C180E11-BC5C-E247-AF77-ED041BC8C9A5}" srcOrd="0" destOrd="0" presId="urn:microsoft.com/office/officeart/2005/8/layout/hierarchy2"/>
    <dgm:cxn modelId="{012D2A5A-9BF1-8C40-A2C2-D49F81AB48A5}" type="presParOf" srcId="{C095D8F6-78C3-B748-8A7F-8A2B430D38D1}" destId="{91111FE7-38C5-8F44-A47C-84BF641ECBB4}" srcOrd="1" destOrd="0" presId="urn:microsoft.com/office/officeart/2005/8/layout/hierarchy2"/>
    <dgm:cxn modelId="{119C69F8-CA07-804F-883E-315AC7D54761}" type="presParOf" srcId="{9BBABCF1-21BA-144C-B611-88C394800DBC}" destId="{198857CC-7E82-9343-91E1-C576D32800DA}" srcOrd="2" destOrd="0" presId="urn:microsoft.com/office/officeart/2005/8/layout/hierarchy2"/>
    <dgm:cxn modelId="{299E51D2-50B7-6E45-B6C8-10C07629DAFC}" type="presParOf" srcId="{198857CC-7E82-9343-91E1-C576D32800DA}" destId="{FF2B79B4-3DF2-9640-865F-1DF9E194DDEB}" srcOrd="0" destOrd="0" presId="urn:microsoft.com/office/officeart/2005/8/layout/hierarchy2"/>
    <dgm:cxn modelId="{0B4BFA86-29E5-C54A-BF2B-04C06DFB199C}" type="presParOf" srcId="{9BBABCF1-21BA-144C-B611-88C394800DBC}" destId="{44686CD3-99E2-814F-891B-7AED1D1FDCC9}" srcOrd="3" destOrd="0" presId="urn:microsoft.com/office/officeart/2005/8/layout/hierarchy2"/>
    <dgm:cxn modelId="{C06FB7FF-879A-AA41-B223-609CED1859A3}" type="presParOf" srcId="{44686CD3-99E2-814F-891B-7AED1D1FDCC9}" destId="{1437A93F-F856-9A43-BCB1-334632AF4374}" srcOrd="0" destOrd="0" presId="urn:microsoft.com/office/officeart/2005/8/layout/hierarchy2"/>
    <dgm:cxn modelId="{84774A87-AD33-2D43-B962-D28F3C21C14E}" type="presParOf" srcId="{44686CD3-99E2-814F-891B-7AED1D1FDCC9}" destId="{C6765995-39AE-E944-82CA-40A06A7D5AF8}" srcOrd="1" destOrd="0" presId="urn:microsoft.com/office/officeart/2005/8/layout/hierarchy2"/>
    <dgm:cxn modelId="{E5797666-C59A-B642-BCBC-F12291B438B2}" type="presParOf" srcId="{C6765995-39AE-E944-82CA-40A06A7D5AF8}" destId="{899000B6-5F8E-CA43-BC65-8052DA1D786F}" srcOrd="0" destOrd="0" presId="urn:microsoft.com/office/officeart/2005/8/layout/hierarchy2"/>
    <dgm:cxn modelId="{B26FBC1B-273C-BC45-91F8-0602B366AF99}" type="presParOf" srcId="{899000B6-5F8E-CA43-BC65-8052DA1D786F}" destId="{D63BB2AC-DC74-474C-AD30-6D7264C4CBAA}" srcOrd="0" destOrd="0" presId="urn:microsoft.com/office/officeart/2005/8/layout/hierarchy2"/>
    <dgm:cxn modelId="{7D995D1B-E54E-FF48-8E91-D976E2DD70AF}" type="presParOf" srcId="{C6765995-39AE-E944-82CA-40A06A7D5AF8}" destId="{6A5C4CF9-B0F1-064B-B4D3-E27B1605F36D}" srcOrd="1" destOrd="0" presId="urn:microsoft.com/office/officeart/2005/8/layout/hierarchy2"/>
    <dgm:cxn modelId="{EE179003-ACFF-E644-B4B0-78DE4264CB47}" type="presParOf" srcId="{6A5C4CF9-B0F1-064B-B4D3-E27B1605F36D}" destId="{74A15789-7A4B-B345-B7F9-0D23CEE52370}" srcOrd="0" destOrd="0" presId="urn:microsoft.com/office/officeart/2005/8/layout/hierarchy2"/>
    <dgm:cxn modelId="{1DE1FDB2-9244-0C46-BB52-92AC3F7E7650}" type="presParOf" srcId="{6A5C4CF9-B0F1-064B-B4D3-E27B1605F36D}" destId="{90B846E8-84E6-4D45-BF8A-619FCFC5FF40}" srcOrd="1" destOrd="0" presId="urn:microsoft.com/office/officeart/2005/8/layout/hierarchy2"/>
    <dgm:cxn modelId="{AFFEF92F-7A82-6A4C-B2A9-48D3798751F8}" type="presParOf" srcId="{87DF6335-D56A-FE4D-9FE3-EC28F924C8AD}" destId="{7E7F4D05-EC53-4D46-8F2C-E12CD87B39BA}" srcOrd="2" destOrd="0" presId="urn:microsoft.com/office/officeart/2005/8/layout/hierarchy2"/>
    <dgm:cxn modelId="{1375F6C6-5B00-254E-BB98-0B799E8EADE7}" type="presParOf" srcId="{7E7F4D05-EC53-4D46-8F2C-E12CD87B39BA}" destId="{3EC31253-FF92-9D4A-8FE9-F3ABCDBCF676}" srcOrd="0" destOrd="0" presId="urn:microsoft.com/office/officeart/2005/8/layout/hierarchy2"/>
    <dgm:cxn modelId="{DA217E31-ABD0-6E4F-BAB1-1AF340BCA3E3}" type="presParOf" srcId="{87DF6335-D56A-FE4D-9FE3-EC28F924C8AD}" destId="{C9799707-99D8-FC4A-B7CE-9869F757B3AC}" srcOrd="3" destOrd="0" presId="urn:microsoft.com/office/officeart/2005/8/layout/hierarchy2"/>
    <dgm:cxn modelId="{4F178B17-A13A-2743-8184-80170F3BFCF2}" type="presParOf" srcId="{C9799707-99D8-FC4A-B7CE-9869F757B3AC}" destId="{A8B7479B-1307-6541-BCA3-2E7650D2BA3F}" srcOrd="0" destOrd="0" presId="urn:microsoft.com/office/officeart/2005/8/layout/hierarchy2"/>
    <dgm:cxn modelId="{955426EF-1E5D-1448-86C4-5CECCC2C7A12}" type="presParOf" srcId="{C9799707-99D8-FC4A-B7CE-9869F757B3AC}" destId="{D7A3B621-6725-594F-A5FA-F03509C76F3D}" srcOrd="1" destOrd="0" presId="urn:microsoft.com/office/officeart/2005/8/layout/hierarchy2"/>
    <dgm:cxn modelId="{B02B2262-F2A5-744A-BF34-57C1085D20DF}" type="presParOf" srcId="{D7A3B621-6725-594F-A5FA-F03509C76F3D}" destId="{FF064C50-8549-2C49-8CDA-1C8C122316DA}" srcOrd="0" destOrd="0" presId="urn:microsoft.com/office/officeart/2005/8/layout/hierarchy2"/>
    <dgm:cxn modelId="{94575457-2A7C-B04A-8F2D-0E62A6B48468}" type="presParOf" srcId="{FF064C50-8549-2C49-8CDA-1C8C122316DA}" destId="{3D5BDDAD-C586-3E45-AF44-407A4C4F2FD3}" srcOrd="0" destOrd="0" presId="urn:microsoft.com/office/officeart/2005/8/layout/hierarchy2"/>
    <dgm:cxn modelId="{9B290FE3-4A6A-5D47-B56D-C573BBD2FAF0}" type="presParOf" srcId="{D7A3B621-6725-594F-A5FA-F03509C76F3D}" destId="{BEA593CB-AE96-8249-AF95-6B9AA092B882}" srcOrd="1" destOrd="0" presId="urn:microsoft.com/office/officeart/2005/8/layout/hierarchy2"/>
    <dgm:cxn modelId="{DBF89268-45F5-9F45-A220-6C2F03DEA6F6}" type="presParOf" srcId="{BEA593CB-AE96-8249-AF95-6B9AA092B882}" destId="{672CAB79-4008-5F4F-AC28-56D611DD80A5}" srcOrd="0" destOrd="0" presId="urn:microsoft.com/office/officeart/2005/8/layout/hierarchy2"/>
    <dgm:cxn modelId="{9C35E66B-F0C8-244A-AF66-A1606CBAC52D}" type="presParOf" srcId="{BEA593CB-AE96-8249-AF95-6B9AA092B882}" destId="{26FA6A4A-FDDA-6647-ADC2-09D8DCC6B9CF}" srcOrd="1" destOrd="0" presId="urn:microsoft.com/office/officeart/2005/8/layout/hierarchy2"/>
    <dgm:cxn modelId="{346F1644-ABFE-AD49-93D0-9D6AF42A6740}" type="presParOf" srcId="{26FA6A4A-FDDA-6647-ADC2-09D8DCC6B9CF}" destId="{292C2E7D-DC96-1D42-82FB-097706195402}" srcOrd="0" destOrd="0" presId="urn:microsoft.com/office/officeart/2005/8/layout/hierarchy2"/>
    <dgm:cxn modelId="{DD2DAD22-5C20-B14B-A31C-F26713E78494}" type="presParOf" srcId="{292C2E7D-DC96-1D42-82FB-097706195402}" destId="{D65EC5AE-10DC-F642-9255-8650F95170AA}" srcOrd="0" destOrd="0" presId="urn:microsoft.com/office/officeart/2005/8/layout/hierarchy2"/>
    <dgm:cxn modelId="{2E53E96F-EC13-BC4E-9840-3CCC309E2FDA}" type="presParOf" srcId="{26FA6A4A-FDDA-6647-ADC2-09D8DCC6B9CF}" destId="{7FA17B1D-E75B-3D4F-BB3F-2AE55531DAB9}" srcOrd="1" destOrd="0" presId="urn:microsoft.com/office/officeart/2005/8/layout/hierarchy2"/>
    <dgm:cxn modelId="{712AFBCE-393A-8C44-A0D2-F11909163CCF}" type="presParOf" srcId="{7FA17B1D-E75B-3D4F-BB3F-2AE55531DAB9}" destId="{7F36BBBF-5334-3940-AD52-E1267D633964}" srcOrd="0" destOrd="0" presId="urn:microsoft.com/office/officeart/2005/8/layout/hierarchy2"/>
    <dgm:cxn modelId="{26225832-5710-9C42-ABD4-795318E1BDB8}" type="presParOf" srcId="{7FA17B1D-E75B-3D4F-BB3F-2AE55531DAB9}" destId="{FA02B67F-1E21-6E44-89DD-FD2537C44AA3}" srcOrd="1" destOrd="0" presId="urn:microsoft.com/office/officeart/2005/8/layout/hierarchy2"/>
    <dgm:cxn modelId="{6BFD2108-65F9-3646-A050-367C888E818A}" type="presParOf" srcId="{26FA6A4A-FDDA-6647-ADC2-09D8DCC6B9CF}" destId="{E98010DC-2B0B-1A43-99EA-9E9DA12F2206}" srcOrd="2" destOrd="0" presId="urn:microsoft.com/office/officeart/2005/8/layout/hierarchy2"/>
    <dgm:cxn modelId="{1AF886DF-144C-334B-8885-FA51935973A0}" type="presParOf" srcId="{E98010DC-2B0B-1A43-99EA-9E9DA12F2206}" destId="{574149BA-CF86-AC49-8800-3323501EA2B4}" srcOrd="0" destOrd="0" presId="urn:microsoft.com/office/officeart/2005/8/layout/hierarchy2"/>
    <dgm:cxn modelId="{F59699AB-A223-E747-B246-3DD0088DC8AF}" type="presParOf" srcId="{26FA6A4A-FDDA-6647-ADC2-09D8DCC6B9CF}" destId="{47F8E178-2C4D-5644-9B97-99C46F812DE0}" srcOrd="3" destOrd="0" presId="urn:microsoft.com/office/officeart/2005/8/layout/hierarchy2"/>
    <dgm:cxn modelId="{FC7650F2-14D1-D04F-A20B-59F804CA3CF0}" type="presParOf" srcId="{47F8E178-2C4D-5644-9B97-99C46F812DE0}" destId="{704F7F20-91C1-B641-BD58-F5A542369ABF}" srcOrd="0" destOrd="0" presId="urn:microsoft.com/office/officeart/2005/8/layout/hierarchy2"/>
    <dgm:cxn modelId="{C2CBC443-675A-154E-B7E7-0AC8B80D7AAA}" type="presParOf" srcId="{47F8E178-2C4D-5644-9B97-99C46F812DE0}" destId="{5747EDA8-5B09-FE42-8B67-26EB5CFF0547}" srcOrd="1" destOrd="0" presId="urn:microsoft.com/office/officeart/2005/8/layout/hierarchy2"/>
    <dgm:cxn modelId="{76AB1128-81F2-BF44-85C6-59698DE13AD0}" type="presParOf" srcId="{26FA6A4A-FDDA-6647-ADC2-09D8DCC6B9CF}" destId="{7B8E86BE-D170-004F-A52E-9462BED01731}" srcOrd="4" destOrd="0" presId="urn:microsoft.com/office/officeart/2005/8/layout/hierarchy2"/>
    <dgm:cxn modelId="{6E0D171C-012B-8448-AA43-EE5CFE0609A0}" type="presParOf" srcId="{7B8E86BE-D170-004F-A52E-9462BED01731}" destId="{775DE4C6-2238-054C-8640-2A1A1F351137}" srcOrd="0" destOrd="0" presId="urn:microsoft.com/office/officeart/2005/8/layout/hierarchy2"/>
    <dgm:cxn modelId="{8FC35A48-7774-6946-BB38-AEDE5CAB5D14}" type="presParOf" srcId="{26FA6A4A-FDDA-6647-ADC2-09D8DCC6B9CF}" destId="{D845D871-09A7-3E4D-AD10-78E2E7BCEB59}" srcOrd="5" destOrd="0" presId="urn:microsoft.com/office/officeart/2005/8/layout/hierarchy2"/>
    <dgm:cxn modelId="{73F68ABD-E1F4-9B48-A84E-8551E37E01EB}" type="presParOf" srcId="{D845D871-09A7-3E4D-AD10-78E2E7BCEB59}" destId="{FA69598C-7170-2541-B71C-52B8B9AD08A0}" srcOrd="0" destOrd="0" presId="urn:microsoft.com/office/officeart/2005/8/layout/hierarchy2"/>
    <dgm:cxn modelId="{BA9771E0-B169-2B4E-AFB2-7FFA3D1E5730}" type="presParOf" srcId="{D845D871-09A7-3E4D-AD10-78E2E7BCEB59}" destId="{1B9F9351-D008-7B46-9D4A-9197FDF75258}" srcOrd="1" destOrd="0" presId="urn:microsoft.com/office/officeart/2005/8/layout/hierarchy2"/>
    <dgm:cxn modelId="{9E2F1D2E-2338-CB4B-AAA4-9C0236CEC719}" type="presParOf" srcId="{D7A3B621-6725-594F-A5FA-F03509C76F3D}" destId="{1A5C6E69-1060-B044-85F0-C7127252E00A}" srcOrd="2" destOrd="0" presId="urn:microsoft.com/office/officeart/2005/8/layout/hierarchy2"/>
    <dgm:cxn modelId="{705AD812-03F1-404B-80EB-30A7403B3A27}" type="presParOf" srcId="{1A5C6E69-1060-B044-85F0-C7127252E00A}" destId="{90906326-74DE-F944-B895-2A5B93C57BF5}" srcOrd="0" destOrd="0" presId="urn:microsoft.com/office/officeart/2005/8/layout/hierarchy2"/>
    <dgm:cxn modelId="{0DA4FDE9-27C0-3F48-9083-27503D7DC7BA}" type="presParOf" srcId="{D7A3B621-6725-594F-A5FA-F03509C76F3D}" destId="{675F23B1-A7A7-374A-9E34-94518C1533F0}" srcOrd="3" destOrd="0" presId="urn:microsoft.com/office/officeart/2005/8/layout/hierarchy2"/>
    <dgm:cxn modelId="{832E9370-CDC8-F548-8C7B-F5282DEEF1FD}" type="presParOf" srcId="{675F23B1-A7A7-374A-9E34-94518C1533F0}" destId="{F5E0344B-D0B7-9749-BF9D-AD8034FD517E}" srcOrd="0" destOrd="0" presId="urn:microsoft.com/office/officeart/2005/8/layout/hierarchy2"/>
    <dgm:cxn modelId="{7A5AE9DD-A802-E64C-8B22-2EF53F25A3A1}" type="presParOf" srcId="{675F23B1-A7A7-374A-9E34-94518C1533F0}" destId="{6A11FDC9-A6CC-894E-B73F-FEC943FB9E39}" srcOrd="1" destOrd="0" presId="urn:microsoft.com/office/officeart/2005/8/layout/hierarchy2"/>
    <dgm:cxn modelId="{D47D1F55-0260-5947-993D-D0572799C3CD}" type="presParOf" srcId="{6A11FDC9-A6CC-894E-B73F-FEC943FB9E39}" destId="{58E7A41E-4CD8-2444-A39E-56968A6D6D00}" srcOrd="0" destOrd="0" presId="urn:microsoft.com/office/officeart/2005/8/layout/hierarchy2"/>
    <dgm:cxn modelId="{4DEBC76D-0E27-0A41-A2F1-347CDD1B00DE}" type="presParOf" srcId="{58E7A41E-4CD8-2444-A39E-56968A6D6D00}" destId="{211672DE-6396-D640-96E5-6C2A752F13AC}" srcOrd="0" destOrd="0" presId="urn:microsoft.com/office/officeart/2005/8/layout/hierarchy2"/>
    <dgm:cxn modelId="{E416891C-DEA7-0245-9340-D4ABB7052298}" type="presParOf" srcId="{6A11FDC9-A6CC-894E-B73F-FEC943FB9E39}" destId="{FDB8659F-BFBD-EE43-A6D1-B1F62A101089}" srcOrd="1" destOrd="0" presId="urn:microsoft.com/office/officeart/2005/8/layout/hierarchy2"/>
    <dgm:cxn modelId="{C751BB07-EC66-2044-9FCE-59865696286C}" type="presParOf" srcId="{FDB8659F-BFBD-EE43-A6D1-B1F62A101089}" destId="{FF21B4B6-9F0E-FF47-A39B-DCA7C48544D8}" srcOrd="0" destOrd="0" presId="urn:microsoft.com/office/officeart/2005/8/layout/hierarchy2"/>
    <dgm:cxn modelId="{2B99F18E-147A-184E-AE88-DAD7560ECAA7}" type="presParOf" srcId="{FDB8659F-BFBD-EE43-A6D1-B1F62A101089}" destId="{3DA07F68-B881-3144-A748-7BEE1E2903F7}" srcOrd="1" destOrd="0" presId="urn:microsoft.com/office/officeart/2005/8/layout/hierarchy2"/>
    <dgm:cxn modelId="{B13642E8-02EF-224F-8C85-83BE40D82A6B}" type="presParOf" srcId="{5E73A5EB-95BF-894B-9DC0-239F242A0032}" destId="{99EDD6F6-B0C2-D442-8789-01056466568E}" srcOrd="1" destOrd="0" presId="urn:microsoft.com/office/officeart/2005/8/layout/hierarchy2"/>
    <dgm:cxn modelId="{DDD9DFCD-B575-7B44-BB10-F1CB2280D232}" type="presParOf" srcId="{99EDD6F6-B0C2-D442-8789-01056466568E}" destId="{94E435E3-EEBF-F44C-8730-24D521D8E526}" srcOrd="0" destOrd="0" presId="urn:microsoft.com/office/officeart/2005/8/layout/hierarchy2"/>
    <dgm:cxn modelId="{805C216C-120A-3F40-8BFD-643FA0C69997}" type="presParOf" srcId="{99EDD6F6-B0C2-D442-8789-01056466568E}" destId="{E05B742A-555C-3A4F-9F17-18C8A4C041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20BD7-C9CE-5842-851C-C5AD9286B44A}">
      <dsp:nvSpPr>
        <dsp:cNvPr id="0" name=""/>
        <dsp:cNvSpPr/>
      </dsp:nvSpPr>
      <dsp:spPr>
        <a:xfrm>
          <a:off x="2160149" y="2860401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Desarrollo</a:t>
          </a:r>
        </a:p>
      </dsp:txBody>
      <dsp:txXfrm>
        <a:off x="2171782" y="2872034"/>
        <a:ext cx="1256075" cy="373919"/>
      </dsp:txXfrm>
    </dsp:sp>
    <dsp:sp modelId="{9040224F-A292-C44D-AE88-D1D83991793A}">
      <dsp:nvSpPr>
        <dsp:cNvPr id="0" name=""/>
        <dsp:cNvSpPr/>
      </dsp:nvSpPr>
      <dsp:spPr>
        <a:xfrm rot="17230830">
          <a:off x="3060507" y="2537606"/>
          <a:ext cx="1075716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1075716" y="752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3571472" y="2518243"/>
        <a:ext cx="53785" cy="53785"/>
      </dsp:txXfrm>
    </dsp:sp>
    <dsp:sp modelId="{4EC278BE-34A4-9C43-9D1F-E2A4A2B9FDEC}">
      <dsp:nvSpPr>
        <dsp:cNvPr id="0" name=""/>
        <dsp:cNvSpPr/>
      </dsp:nvSpPr>
      <dsp:spPr>
        <a:xfrm>
          <a:off x="3757239" y="1832685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Holding</a:t>
          </a:r>
        </a:p>
      </dsp:txBody>
      <dsp:txXfrm>
        <a:off x="3768872" y="1844318"/>
        <a:ext cx="1256075" cy="373919"/>
      </dsp:txXfrm>
    </dsp:sp>
    <dsp:sp modelId="{17A6D997-FA84-E44C-970B-843BBBBA04F1}">
      <dsp:nvSpPr>
        <dsp:cNvPr id="0" name=""/>
        <dsp:cNvSpPr/>
      </dsp:nvSpPr>
      <dsp:spPr>
        <a:xfrm rot="17692822">
          <a:off x="4817835" y="1681176"/>
          <a:ext cx="755239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755239" y="752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5176574" y="1669824"/>
        <a:ext cx="37761" cy="37761"/>
      </dsp:txXfrm>
    </dsp:sp>
    <dsp:sp modelId="{DEAFF4EA-A47C-4444-869A-262947E9A68A}">
      <dsp:nvSpPr>
        <dsp:cNvPr id="0" name=""/>
        <dsp:cNvSpPr/>
      </dsp:nvSpPr>
      <dsp:spPr>
        <a:xfrm>
          <a:off x="5354329" y="1147540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Datos</a:t>
          </a:r>
        </a:p>
      </dsp:txBody>
      <dsp:txXfrm>
        <a:off x="5365962" y="1159173"/>
        <a:ext cx="1256075" cy="373919"/>
      </dsp:txXfrm>
    </dsp:sp>
    <dsp:sp modelId="{1B59BA18-7BE3-1743-9B1C-B1045308318F}">
      <dsp:nvSpPr>
        <dsp:cNvPr id="0" name=""/>
        <dsp:cNvSpPr/>
      </dsp:nvSpPr>
      <dsp:spPr>
        <a:xfrm rot="17350740">
          <a:off x="6308940" y="881840"/>
          <a:ext cx="967209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967209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68364" y="865189"/>
        <a:ext cx="48360" cy="48360"/>
      </dsp:txXfrm>
    </dsp:sp>
    <dsp:sp modelId="{8AF5D745-2F12-2241-BF11-3E63E0612872}">
      <dsp:nvSpPr>
        <dsp:cNvPr id="0" name=""/>
        <dsp:cNvSpPr/>
      </dsp:nvSpPr>
      <dsp:spPr>
        <a:xfrm>
          <a:off x="6951419" y="234014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Raw</a:t>
          </a:r>
        </a:p>
      </dsp:txBody>
      <dsp:txXfrm>
        <a:off x="6963052" y="245647"/>
        <a:ext cx="1256075" cy="373919"/>
      </dsp:txXfrm>
    </dsp:sp>
    <dsp:sp modelId="{C8648F5C-DFB2-2447-8FB9-6304D6E76742}">
      <dsp:nvSpPr>
        <dsp:cNvPr id="0" name=""/>
        <dsp:cNvSpPr/>
      </dsp:nvSpPr>
      <dsp:spPr>
        <a:xfrm rot="19457599">
          <a:off x="8193980" y="310887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308633"/>
        <a:ext cx="19565" cy="19565"/>
      </dsp:txXfrm>
    </dsp:sp>
    <dsp:sp modelId="{91CC3B0D-8DD9-D844-A1D3-6F1B8AF614FC}">
      <dsp:nvSpPr>
        <dsp:cNvPr id="0" name=""/>
        <dsp:cNvSpPr/>
      </dsp:nvSpPr>
      <dsp:spPr>
        <a:xfrm>
          <a:off x="8548508" y="5632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SAP</a:t>
          </a:r>
        </a:p>
      </dsp:txBody>
      <dsp:txXfrm>
        <a:off x="8560141" y="17265"/>
        <a:ext cx="1256075" cy="373919"/>
      </dsp:txXfrm>
    </dsp:sp>
    <dsp:sp modelId="{6461942B-4264-B642-84D0-9937DB9045C7}">
      <dsp:nvSpPr>
        <dsp:cNvPr id="0" name=""/>
        <dsp:cNvSpPr/>
      </dsp:nvSpPr>
      <dsp:spPr>
        <a:xfrm rot="2142401">
          <a:off x="8193980" y="539268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537015"/>
        <a:ext cx="19565" cy="19565"/>
      </dsp:txXfrm>
    </dsp:sp>
    <dsp:sp modelId="{EB30BF84-41E4-6644-8C97-CF4B03BF8FCD}">
      <dsp:nvSpPr>
        <dsp:cNvPr id="0" name=""/>
        <dsp:cNvSpPr/>
      </dsp:nvSpPr>
      <dsp:spPr>
        <a:xfrm>
          <a:off x="8548508" y="462395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PI</a:t>
          </a:r>
        </a:p>
      </dsp:txBody>
      <dsp:txXfrm>
        <a:off x="8560141" y="474028"/>
        <a:ext cx="1256075" cy="373919"/>
      </dsp:txXfrm>
    </dsp:sp>
    <dsp:sp modelId="{A95F4D72-8A15-0D43-85D2-AAA388A53813}">
      <dsp:nvSpPr>
        <dsp:cNvPr id="0" name=""/>
        <dsp:cNvSpPr/>
      </dsp:nvSpPr>
      <dsp:spPr>
        <a:xfrm>
          <a:off x="6633670" y="1338603"/>
          <a:ext cx="31774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1774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84601" y="1338189"/>
        <a:ext cx="15887" cy="15887"/>
      </dsp:txXfrm>
    </dsp:sp>
    <dsp:sp modelId="{6579A997-9C25-6742-93D7-F9E006B8EE4B}">
      <dsp:nvSpPr>
        <dsp:cNvPr id="0" name=""/>
        <dsp:cNvSpPr/>
      </dsp:nvSpPr>
      <dsp:spPr>
        <a:xfrm>
          <a:off x="6951419" y="1147540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Preprocesado</a:t>
          </a:r>
        </a:p>
      </dsp:txBody>
      <dsp:txXfrm>
        <a:off x="6963052" y="1159173"/>
        <a:ext cx="1256075" cy="373919"/>
      </dsp:txXfrm>
    </dsp:sp>
    <dsp:sp modelId="{93670C50-D094-D540-AD07-A3C1DB1074FC}">
      <dsp:nvSpPr>
        <dsp:cNvPr id="0" name=""/>
        <dsp:cNvSpPr/>
      </dsp:nvSpPr>
      <dsp:spPr>
        <a:xfrm rot="19457599">
          <a:off x="8193980" y="1224413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1222159"/>
        <a:ext cx="19565" cy="19565"/>
      </dsp:txXfrm>
    </dsp:sp>
    <dsp:sp modelId="{6E54C8D8-BA18-6D4B-AA28-D4FB91751438}">
      <dsp:nvSpPr>
        <dsp:cNvPr id="0" name=""/>
        <dsp:cNvSpPr/>
      </dsp:nvSpPr>
      <dsp:spPr>
        <a:xfrm>
          <a:off x="8548508" y="919159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SAP</a:t>
          </a:r>
        </a:p>
      </dsp:txBody>
      <dsp:txXfrm>
        <a:off x="8560141" y="930792"/>
        <a:ext cx="1256075" cy="373919"/>
      </dsp:txXfrm>
    </dsp:sp>
    <dsp:sp modelId="{4301C302-858D-EB49-9301-141A76C8D4C7}">
      <dsp:nvSpPr>
        <dsp:cNvPr id="0" name=""/>
        <dsp:cNvSpPr/>
      </dsp:nvSpPr>
      <dsp:spPr>
        <a:xfrm rot="2142401">
          <a:off x="8193980" y="1452794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1450541"/>
        <a:ext cx="19565" cy="19565"/>
      </dsp:txXfrm>
    </dsp:sp>
    <dsp:sp modelId="{58DC5492-0B2C-5E41-83B3-F869BC3C727D}">
      <dsp:nvSpPr>
        <dsp:cNvPr id="0" name=""/>
        <dsp:cNvSpPr/>
      </dsp:nvSpPr>
      <dsp:spPr>
        <a:xfrm>
          <a:off x="8548508" y="1375922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PI</a:t>
          </a:r>
        </a:p>
      </dsp:txBody>
      <dsp:txXfrm>
        <a:off x="8560141" y="1387555"/>
        <a:ext cx="1256075" cy="373919"/>
      </dsp:txXfrm>
    </dsp:sp>
    <dsp:sp modelId="{05B18119-DEA0-9F49-8044-4F75BA7B537B}">
      <dsp:nvSpPr>
        <dsp:cNvPr id="0" name=""/>
        <dsp:cNvSpPr/>
      </dsp:nvSpPr>
      <dsp:spPr>
        <a:xfrm rot="4249260">
          <a:off x="6308940" y="1795366"/>
          <a:ext cx="967209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967209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68364" y="1778715"/>
        <a:ext cx="48360" cy="48360"/>
      </dsp:txXfrm>
    </dsp:sp>
    <dsp:sp modelId="{50520DB2-AF67-B042-A6B3-8F78D25C053C}">
      <dsp:nvSpPr>
        <dsp:cNvPr id="0" name=""/>
        <dsp:cNvSpPr/>
      </dsp:nvSpPr>
      <dsp:spPr>
        <a:xfrm>
          <a:off x="6951419" y="2061066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Procesado</a:t>
          </a:r>
        </a:p>
      </dsp:txBody>
      <dsp:txXfrm>
        <a:off x="6963052" y="2072699"/>
        <a:ext cx="1256075" cy="373919"/>
      </dsp:txXfrm>
    </dsp:sp>
    <dsp:sp modelId="{C999C6CF-509F-F845-8840-AEB809A31D64}">
      <dsp:nvSpPr>
        <dsp:cNvPr id="0" name=""/>
        <dsp:cNvSpPr/>
      </dsp:nvSpPr>
      <dsp:spPr>
        <a:xfrm rot="19457599">
          <a:off x="8193980" y="2137939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2135685"/>
        <a:ext cx="19565" cy="19565"/>
      </dsp:txXfrm>
    </dsp:sp>
    <dsp:sp modelId="{708CE8E9-5D37-C645-8947-9E0B9C9F2972}">
      <dsp:nvSpPr>
        <dsp:cNvPr id="0" name=""/>
        <dsp:cNvSpPr/>
      </dsp:nvSpPr>
      <dsp:spPr>
        <a:xfrm>
          <a:off x="8548508" y="1832685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SAP</a:t>
          </a:r>
        </a:p>
      </dsp:txBody>
      <dsp:txXfrm>
        <a:off x="8560141" y="1844318"/>
        <a:ext cx="1256075" cy="373919"/>
      </dsp:txXfrm>
    </dsp:sp>
    <dsp:sp modelId="{E8C01383-8894-7248-9A95-4155CBFC8A33}">
      <dsp:nvSpPr>
        <dsp:cNvPr id="0" name=""/>
        <dsp:cNvSpPr/>
      </dsp:nvSpPr>
      <dsp:spPr>
        <a:xfrm rot="2142401">
          <a:off x="8193980" y="2366320"/>
          <a:ext cx="39130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9130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8379852" y="2364067"/>
        <a:ext cx="19565" cy="19565"/>
      </dsp:txXfrm>
    </dsp:sp>
    <dsp:sp modelId="{9C180E11-BC5C-E247-AF77-ED041BC8C9A5}">
      <dsp:nvSpPr>
        <dsp:cNvPr id="0" name=""/>
        <dsp:cNvSpPr/>
      </dsp:nvSpPr>
      <dsp:spPr>
        <a:xfrm>
          <a:off x="8548508" y="2289448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PI</a:t>
          </a:r>
        </a:p>
      </dsp:txBody>
      <dsp:txXfrm>
        <a:off x="8560141" y="2301081"/>
        <a:ext cx="1256075" cy="373919"/>
      </dsp:txXfrm>
    </dsp:sp>
    <dsp:sp modelId="{198857CC-7E82-9343-91E1-C576D32800DA}">
      <dsp:nvSpPr>
        <dsp:cNvPr id="0" name=""/>
        <dsp:cNvSpPr/>
      </dsp:nvSpPr>
      <dsp:spPr>
        <a:xfrm rot="3907178">
          <a:off x="4817835" y="2366320"/>
          <a:ext cx="755239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755239" y="752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5176574" y="2354969"/>
        <a:ext cx="37761" cy="37761"/>
      </dsp:txXfrm>
    </dsp:sp>
    <dsp:sp modelId="{1437A93F-F856-9A43-BCB1-334632AF4374}">
      <dsp:nvSpPr>
        <dsp:cNvPr id="0" name=""/>
        <dsp:cNvSpPr/>
      </dsp:nvSpPr>
      <dsp:spPr>
        <a:xfrm>
          <a:off x="5354329" y="2517829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Aplicaciones</a:t>
          </a:r>
        </a:p>
      </dsp:txBody>
      <dsp:txXfrm>
        <a:off x="5365962" y="2529462"/>
        <a:ext cx="1256075" cy="373919"/>
      </dsp:txXfrm>
    </dsp:sp>
    <dsp:sp modelId="{899000B6-5F8E-CA43-BC65-8052DA1D786F}">
      <dsp:nvSpPr>
        <dsp:cNvPr id="0" name=""/>
        <dsp:cNvSpPr/>
      </dsp:nvSpPr>
      <dsp:spPr>
        <a:xfrm>
          <a:off x="6633670" y="2708893"/>
          <a:ext cx="31774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1774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84601" y="2708478"/>
        <a:ext cx="15887" cy="15887"/>
      </dsp:txXfrm>
    </dsp:sp>
    <dsp:sp modelId="{74A15789-7A4B-B345-B7F9-0D23CEE52370}">
      <dsp:nvSpPr>
        <dsp:cNvPr id="0" name=""/>
        <dsp:cNvSpPr/>
      </dsp:nvSpPr>
      <dsp:spPr>
        <a:xfrm>
          <a:off x="6951419" y="2517829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KPI</a:t>
          </a:r>
        </a:p>
      </dsp:txBody>
      <dsp:txXfrm>
        <a:off x="6963052" y="2529462"/>
        <a:ext cx="1256075" cy="373919"/>
      </dsp:txXfrm>
    </dsp:sp>
    <dsp:sp modelId="{7E7F4D05-EC53-4D46-8F2C-E12CD87B39BA}">
      <dsp:nvSpPr>
        <dsp:cNvPr id="0" name=""/>
        <dsp:cNvSpPr/>
      </dsp:nvSpPr>
      <dsp:spPr>
        <a:xfrm rot="4369170">
          <a:off x="3060507" y="3565323"/>
          <a:ext cx="1075716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1075716" y="752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3571472" y="3545960"/>
        <a:ext cx="53785" cy="53785"/>
      </dsp:txXfrm>
    </dsp:sp>
    <dsp:sp modelId="{A8B7479B-1307-6541-BCA3-2E7650D2BA3F}">
      <dsp:nvSpPr>
        <dsp:cNvPr id="0" name=""/>
        <dsp:cNvSpPr/>
      </dsp:nvSpPr>
      <dsp:spPr>
        <a:xfrm>
          <a:off x="3757239" y="3888118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Empresa 1</a:t>
          </a:r>
        </a:p>
      </dsp:txBody>
      <dsp:txXfrm>
        <a:off x="3768872" y="3899751"/>
        <a:ext cx="1256075" cy="373919"/>
      </dsp:txXfrm>
    </dsp:sp>
    <dsp:sp modelId="{FF064C50-8549-2C49-8CDA-1C8C122316DA}">
      <dsp:nvSpPr>
        <dsp:cNvPr id="0" name=""/>
        <dsp:cNvSpPr/>
      </dsp:nvSpPr>
      <dsp:spPr>
        <a:xfrm rot="18289469">
          <a:off x="4917248" y="3850800"/>
          <a:ext cx="556413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556413" y="752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5181544" y="3844419"/>
        <a:ext cx="27820" cy="27820"/>
      </dsp:txXfrm>
    </dsp:sp>
    <dsp:sp modelId="{672CAB79-4008-5F4F-AC28-56D611DD80A5}">
      <dsp:nvSpPr>
        <dsp:cNvPr id="0" name=""/>
        <dsp:cNvSpPr/>
      </dsp:nvSpPr>
      <dsp:spPr>
        <a:xfrm>
          <a:off x="5354329" y="3431355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Datos</a:t>
          </a:r>
        </a:p>
      </dsp:txBody>
      <dsp:txXfrm>
        <a:off x="5365962" y="3442988"/>
        <a:ext cx="1256075" cy="373919"/>
      </dsp:txXfrm>
    </dsp:sp>
    <dsp:sp modelId="{292C2E7D-DC96-1D42-82FB-097706195402}">
      <dsp:nvSpPr>
        <dsp:cNvPr id="0" name=""/>
        <dsp:cNvSpPr/>
      </dsp:nvSpPr>
      <dsp:spPr>
        <a:xfrm rot="18289469">
          <a:off x="6514337" y="3394037"/>
          <a:ext cx="556413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556413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78634" y="3387656"/>
        <a:ext cx="27820" cy="27820"/>
      </dsp:txXfrm>
    </dsp:sp>
    <dsp:sp modelId="{7F36BBBF-5334-3940-AD52-E1267D633964}">
      <dsp:nvSpPr>
        <dsp:cNvPr id="0" name=""/>
        <dsp:cNvSpPr/>
      </dsp:nvSpPr>
      <dsp:spPr>
        <a:xfrm>
          <a:off x="6951419" y="2974592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RAW</a:t>
          </a:r>
        </a:p>
      </dsp:txBody>
      <dsp:txXfrm>
        <a:off x="6963052" y="2986225"/>
        <a:ext cx="1256075" cy="373919"/>
      </dsp:txXfrm>
    </dsp:sp>
    <dsp:sp modelId="{E98010DC-2B0B-1A43-99EA-9E9DA12F2206}">
      <dsp:nvSpPr>
        <dsp:cNvPr id="0" name=""/>
        <dsp:cNvSpPr/>
      </dsp:nvSpPr>
      <dsp:spPr>
        <a:xfrm>
          <a:off x="6633670" y="3622419"/>
          <a:ext cx="31774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1774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84601" y="3622004"/>
        <a:ext cx="15887" cy="15887"/>
      </dsp:txXfrm>
    </dsp:sp>
    <dsp:sp modelId="{704F7F20-91C1-B641-BD58-F5A542369ABF}">
      <dsp:nvSpPr>
        <dsp:cNvPr id="0" name=""/>
        <dsp:cNvSpPr/>
      </dsp:nvSpPr>
      <dsp:spPr>
        <a:xfrm>
          <a:off x="6951419" y="3431355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Preprocesado</a:t>
          </a:r>
        </a:p>
      </dsp:txBody>
      <dsp:txXfrm>
        <a:off x="6963052" y="3442988"/>
        <a:ext cx="1256075" cy="373919"/>
      </dsp:txXfrm>
    </dsp:sp>
    <dsp:sp modelId="{7B8E86BE-D170-004F-A52E-9462BED01731}">
      <dsp:nvSpPr>
        <dsp:cNvPr id="0" name=""/>
        <dsp:cNvSpPr/>
      </dsp:nvSpPr>
      <dsp:spPr>
        <a:xfrm rot="3310531">
          <a:off x="6514337" y="3850800"/>
          <a:ext cx="556413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556413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78634" y="3844419"/>
        <a:ext cx="27820" cy="27820"/>
      </dsp:txXfrm>
    </dsp:sp>
    <dsp:sp modelId="{FA69598C-7170-2541-B71C-52B8B9AD08A0}">
      <dsp:nvSpPr>
        <dsp:cNvPr id="0" name=""/>
        <dsp:cNvSpPr/>
      </dsp:nvSpPr>
      <dsp:spPr>
        <a:xfrm>
          <a:off x="6951419" y="3888118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Procesado</a:t>
          </a:r>
        </a:p>
      </dsp:txBody>
      <dsp:txXfrm>
        <a:off x="6963052" y="3899751"/>
        <a:ext cx="1256075" cy="373919"/>
      </dsp:txXfrm>
    </dsp:sp>
    <dsp:sp modelId="{1A5C6E69-1060-B044-85F0-C7127252E00A}">
      <dsp:nvSpPr>
        <dsp:cNvPr id="0" name=""/>
        <dsp:cNvSpPr/>
      </dsp:nvSpPr>
      <dsp:spPr>
        <a:xfrm rot="3310531">
          <a:off x="4917248" y="4307563"/>
          <a:ext cx="556413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556413" y="752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5181544" y="4301182"/>
        <a:ext cx="27820" cy="27820"/>
      </dsp:txXfrm>
    </dsp:sp>
    <dsp:sp modelId="{F5E0344B-D0B7-9749-BF9D-AD8034FD517E}">
      <dsp:nvSpPr>
        <dsp:cNvPr id="0" name=""/>
        <dsp:cNvSpPr/>
      </dsp:nvSpPr>
      <dsp:spPr>
        <a:xfrm>
          <a:off x="5354329" y="4344881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Aplicaciones</a:t>
          </a:r>
        </a:p>
      </dsp:txBody>
      <dsp:txXfrm>
        <a:off x="5365962" y="4356514"/>
        <a:ext cx="1256075" cy="373919"/>
      </dsp:txXfrm>
    </dsp:sp>
    <dsp:sp modelId="{58E7A41E-4CD8-2444-A39E-56968A6D6D00}">
      <dsp:nvSpPr>
        <dsp:cNvPr id="0" name=""/>
        <dsp:cNvSpPr/>
      </dsp:nvSpPr>
      <dsp:spPr>
        <a:xfrm>
          <a:off x="6633670" y="4535945"/>
          <a:ext cx="317748" cy="15058"/>
        </a:xfrm>
        <a:custGeom>
          <a:avLst/>
          <a:gdLst/>
          <a:ahLst/>
          <a:cxnLst/>
          <a:rect l="0" t="0" r="0" b="0"/>
          <a:pathLst>
            <a:path>
              <a:moveTo>
                <a:pt x="0" y="7529"/>
              </a:moveTo>
              <a:lnTo>
                <a:pt x="317748" y="752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/>
        </a:p>
      </dsp:txBody>
      <dsp:txXfrm>
        <a:off x="6784601" y="4535530"/>
        <a:ext cx="15887" cy="15887"/>
      </dsp:txXfrm>
    </dsp:sp>
    <dsp:sp modelId="{FF21B4B6-9F0E-FF47-A39B-DCA7C48544D8}">
      <dsp:nvSpPr>
        <dsp:cNvPr id="0" name=""/>
        <dsp:cNvSpPr/>
      </dsp:nvSpPr>
      <dsp:spPr>
        <a:xfrm>
          <a:off x="6951419" y="4344881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KPI</a:t>
          </a:r>
        </a:p>
      </dsp:txBody>
      <dsp:txXfrm>
        <a:off x="6963052" y="4356514"/>
        <a:ext cx="1256075" cy="373919"/>
      </dsp:txXfrm>
    </dsp:sp>
    <dsp:sp modelId="{94E435E3-EEBF-F44C-8730-24D521D8E526}">
      <dsp:nvSpPr>
        <dsp:cNvPr id="0" name=""/>
        <dsp:cNvSpPr/>
      </dsp:nvSpPr>
      <dsp:spPr>
        <a:xfrm>
          <a:off x="2160149" y="3317164"/>
          <a:ext cx="1279341" cy="397185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 err="1"/>
            <a:t>Testing</a:t>
          </a:r>
          <a:r>
            <a:rPr lang="es-MX" sz="1000" kern="1200"/>
            <a:t>/producción</a:t>
          </a:r>
          <a:endParaRPr lang="es-MX" sz="1000" kern="1200" dirty="0"/>
        </a:p>
      </dsp:txBody>
      <dsp:txXfrm>
        <a:off x="2171782" y="3328797"/>
        <a:ext cx="1256075" cy="37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785358"/>
            <a:ext cx="1147764" cy="895931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784836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767069"/>
            <a:ext cx="1147764" cy="895931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766547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363" y="3746397"/>
            <a:ext cx="1147764" cy="895931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2127" y="3745875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58D6FB3-3113-3243-8A57-6FC51D44E6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3412" y="4723342"/>
            <a:ext cx="1147764" cy="895931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3B923F4-F481-1446-B918-CFABBA65B5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1176" y="4722820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5665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1827423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Néstor Campos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9" r:id="rId7"/>
    <p:sldLayoutId id="2147483665" r:id="rId8"/>
    <p:sldLayoutId id="2147483666" r:id="rId9"/>
    <p:sldLayoutId id="2147483649" r:id="rId10"/>
    <p:sldLayoutId id="2147483668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2800" b="1" dirty="0">
                <a:solidFill>
                  <a:schemeClr val="bg1"/>
                </a:solidFill>
              </a:rPr>
              <a:t>Diplomado en Big Data y Ciencia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s-ES_tradnl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Curso: Arquitectura e Infraestructura para Big Data y Data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Science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Néstor Campos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408FE-AB3E-114F-8F45-59960B629DF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0" r="35820"/>
          <a:stretch>
            <a:fillRect/>
          </a:stretch>
        </p:blipFill>
        <p:spPr bwMode="auto">
          <a:xfrm>
            <a:off x="4850296" y="314323"/>
            <a:ext cx="2352675" cy="62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tro propuestas interesantes de Big Data">
            <a:extLst>
              <a:ext uri="{FF2B5EF4-FFF2-40B4-BE49-F238E27FC236}">
                <a16:creationId xmlns:a16="http://schemas.microsoft.com/office/drawing/2014/main" id="{CCD57AF4-3500-D145-B132-7239B8DB662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5" r="378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22EB22-5862-424C-91BE-BDFCE7C35CF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2" r="373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Disponibilidad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6"/>
            <a:ext cx="4741862" cy="4483762"/>
          </a:xfrm>
        </p:spPr>
        <p:txBody>
          <a:bodyPr anchor="ctr"/>
          <a:lstStyle/>
          <a:p>
            <a:pPr fontAlgn="base"/>
            <a:r>
              <a:rPr lang="es-CL" dirty="0"/>
              <a:t>¿Necesitamos que todos los computadores puedan responder en un </a:t>
            </a:r>
            <a:r>
              <a:rPr lang="es-CL" u="sng" dirty="0"/>
              <a:t>tiempo</a:t>
            </a:r>
            <a:r>
              <a:rPr lang="es-CL" dirty="0"/>
              <a:t> razonable y sin errores?</a:t>
            </a:r>
          </a:p>
          <a:p>
            <a:pPr fontAlgn="base"/>
            <a:br>
              <a:rPr lang="es-CL" dirty="0"/>
            </a:br>
            <a:r>
              <a:rPr lang="es-CL" dirty="0"/>
              <a:t>Nadie quiere resignar la </a:t>
            </a:r>
            <a:r>
              <a:rPr lang="es-CL" b="1" dirty="0">
                <a:solidFill>
                  <a:schemeClr val="accent1"/>
                </a:solidFill>
              </a:rPr>
              <a:t>disponibilidad</a:t>
            </a:r>
            <a:r>
              <a:rPr lang="es-CL" dirty="0"/>
              <a:t>, por lo tanto es poco común que esto quede fuera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73AAF8-5317-094D-B54F-4FA6445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86" y="1643934"/>
            <a:ext cx="3570132" cy="357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2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98466"/>
            <a:ext cx="4741862" cy="3570132"/>
          </a:xfrm>
        </p:spPr>
        <p:txBody>
          <a:bodyPr anchor="ctr"/>
          <a:lstStyle/>
          <a:p>
            <a:pPr fontAlgn="base"/>
            <a:r>
              <a:rPr lang="es-CL" sz="1400" dirty="0"/>
              <a:t>¿Podemos tener la opción que </a:t>
            </a:r>
            <a:r>
              <a:rPr lang="es-CL" sz="1400" b="1" dirty="0">
                <a:solidFill>
                  <a:schemeClr val="accent1"/>
                </a:solidFill>
              </a:rPr>
              <a:t>falle</a:t>
            </a:r>
            <a:r>
              <a:rPr lang="es-CL" sz="1400" dirty="0"/>
              <a:t> una máquina que contiene </a:t>
            </a:r>
            <a:r>
              <a:rPr lang="es-CL" sz="1400" b="1" u="sng" dirty="0"/>
              <a:t>parte</a:t>
            </a:r>
            <a:r>
              <a:rPr lang="es-CL" sz="1400" dirty="0"/>
              <a:t> de nuestros datos?</a:t>
            </a:r>
            <a:endParaRPr lang="es-CL" sz="1100" dirty="0"/>
          </a:p>
          <a:p>
            <a:pPr marL="285750" lvl="1" indent="-285750" fontAlgn="base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tx1"/>
                </a:solidFill>
              </a:rPr>
              <a:t>Puede ser</a:t>
            </a:r>
          </a:p>
          <a:p>
            <a:pPr marL="285750" lvl="1" indent="-285750" fontAlgn="base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tx1"/>
                </a:solidFill>
              </a:rPr>
              <a:t>Otra máquina puede tener </a:t>
            </a:r>
            <a:r>
              <a:rPr lang="es-CL" sz="1400" b="1" dirty="0">
                <a:solidFill>
                  <a:schemeClr val="accent1"/>
                </a:solidFill>
              </a:rPr>
              <a:t>respaldo</a:t>
            </a:r>
            <a:r>
              <a:rPr lang="es-CL" sz="1400" dirty="0">
                <a:solidFill>
                  <a:schemeClr val="tx1"/>
                </a:solidFill>
              </a:rPr>
              <a:t> de esos datos, y las otras máquinas siguen </a:t>
            </a:r>
            <a:r>
              <a:rPr lang="es-CL" sz="1400" b="1" dirty="0">
                <a:solidFill>
                  <a:schemeClr val="accent1"/>
                </a:solidFill>
              </a:rPr>
              <a:t>funcionando</a:t>
            </a:r>
            <a:r>
              <a:rPr lang="es-CL" sz="1400" dirty="0">
                <a:solidFill>
                  <a:schemeClr val="tx1"/>
                </a:solidFill>
              </a:rPr>
              <a:t> sin problemas</a:t>
            </a:r>
          </a:p>
          <a:p>
            <a:pPr fontAlgn="base"/>
            <a:br>
              <a:rPr lang="es-CL" sz="1000" dirty="0"/>
            </a:br>
            <a:r>
              <a:rPr lang="es-CL" sz="1400" dirty="0"/>
              <a:t>Los sistemas de datos estructurados </a:t>
            </a:r>
            <a:r>
              <a:rPr lang="es-CL" sz="1400" b="1" dirty="0">
                <a:solidFill>
                  <a:schemeClr val="accent1"/>
                </a:solidFill>
              </a:rPr>
              <a:t>no</a:t>
            </a:r>
            <a:r>
              <a:rPr lang="es-CL" sz="1400" dirty="0"/>
              <a:t> pueden </a:t>
            </a:r>
            <a:r>
              <a:rPr lang="es-CL" sz="1400" b="1" dirty="0">
                <a:solidFill>
                  <a:schemeClr val="accent1"/>
                </a:solidFill>
              </a:rPr>
              <a:t>resignar</a:t>
            </a:r>
            <a:r>
              <a:rPr lang="es-CL" sz="1400" dirty="0"/>
              <a:t> esto, porque estos sistemas dependen de todos los datos.</a:t>
            </a:r>
            <a:endParaRPr lang="es-CL" sz="1100" dirty="0"/>
          </a:p>
          <a:p>
            <a:pPr marL="285750" lvl="1" indent="-285750" fontAlgn="base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tx1"/>
                </a:solidFill>
              </a:rPr>
              <a:t>Los motores de datos relacionales funcionan así.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Tolerancia a particiones/fallos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FC550B-3DFC-E04B-A186-1CE214EF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7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6"/>
            <a:ext cx="4741862" cy="4483762"/>
          </a:xfrm>
        </p:spPr>
        <p:txBody>
          <a:bodyPr anchor="ctr"/>
          <a:lstStyle/>
          <a:p>
            <a:pPr fontAlgn="base"/>
            <a:r>
              <a:rPr lang="es-CL" dirty="0"/>
              <a:t>¿Necesitamos que </a:t>
            </a:r>
            <a:r>
              <a:rPr lang="es-CL" b="1" dirty="0">
                <a:solidFill>
                  <a:schemeClr val="accent1"/>
                </a:solidFill>
              </a:rPr>
              <a:t>todos</a:t>
            </a:r>
            <a:r>
              <a:rPr lang="es-CL" dirty="0"/>
              <a:t> los computadores tengan los mismos datos al mismo </a:t>
            </a:r>
            <a:r>
              <a:rPr lang="es-CL" u="sng" dirty="0"/>
              <a:t>tiempo</a:t>
            </a:r>
            <a:r>
              <a:rPr lang="es-CL" dirty="0"/>
              <a:t>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br>
              <a:rPr lang="es-CL" dirty="0"/>
            </a:br>
            <a:r>
              <a:rPr lang="es-CL" dirty="0"/>
              <a:t>Estamos en una era donde las redes de computadoras están esparcidas por todo el mundo, por lo tanto cumplir con esto es muy difícil.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br>
              <a:rPr lang="es-CL" dirty="0"/>
            </a:br>
            <a:r>
              <a:rPr lang="es-CL" dirty="0"/>
              <a:t>Es más fácil resignar la consistencia (si es que podemos).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Consistencia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F88CDB-B08C-5941-B8BF-416AD7BF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6"/>
            <a:ext cx="4741862" cy="4483762"/>
          </a:xfrm>
        </p:spPr>
        <p:txBody>
          <a:bodyPr anchor="ctr"/>
          <a:lstStyle/>
          <a:p>
            <a:pPr fontAlgn="base"/>
            <a:r>
              <a:rPr lang="es-CL" dirty="0"/>
              <a:t>Si podemos hacerlo, entonces ¿cómo podemos confiar en que la información que consultamos sea correcta?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br>
              <a:rPr lang="es-CL" dirty="0"/>
            </a:br>
            <a:r>
              <a:rPr lang="es-CL" dirty="0"/>
              <a:t>Tenemos que asumir que en algún momento en el corto plazo todas las máquinas serán consistentes, lo que se conoce como </a:t>
            </a:r>
            <a:r>
              <a:rPr lang="es-CL" b="1" dirty="0">
                <a:solidFill>
                  <a:schemeClr val="accent1"/>
                </a:solidFill>
              </a:rPr>
              <a:t>Consistencia Eventual.</a:t>
            </a:r>
            <a:endParaRPr lang="es-CL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Consistencia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F88CDB-B08C-5941-B8BF-416AD7BF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E1E3B3B-6981-F44C-A6B2-83CE31EB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18" y="4432042"/>
            <a:ext cx="1550575" cy="13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5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893931"/>
            <a:ext cx="8785664" cy="619124"/>
          </a:xfrm>
        </p:spPr>
        <p:txBody>
          <a:bodyPr>
            <a:normAutofit fontScale="90000"/>
          </a:bodyPr>
          <a:lstStyle/>
          <a:p>
            <a:pPr algn="l" fontAlgn="base"/>
            <a:r>
              <a:rPr lang="es-CL" sz="3100" dirty="0"/>
              <a:t>Ejemplo</a:t>
            </a:r>
            <a:br>
              <a:rPr lang="es-CL" sz="4000" b="0" dirty="0"/>
            </a:br>
            <a:br>
              <a:rPr lang="es-CL" sz="4000" b="0" dirty="0"/>
            </a:br>
            <a:endParaRPr lang="es-CL" b="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0C3C27-5F58-9E4F-901F-070266FB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68" y="787924"/>
            <a:ext cx="7021264" cy="52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EJEMPLOS DE ARQUITECTURAS</a:t>
            </a:r>
          </a:p>
        </p:txBody>
      </p:sp>
    </p:spTree>
    <p:extLst>
      <p:ext uri="{BB962C8B-B14F-4D97-AF65-F5344CB8AC3E}">
        <p14:creationId xmlns:p14="http://schemas.microsoft.com/office/powerpoint/2010/main" val="35998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 fontScale="90000"/>
          </a:bodyPr>
          <a:lstStyle/>
          <a:p>
            <a:pPr fontAlgn="base"/>
            <a:r>
              <a:rPr lang="es-CL" sz="3100" dirty="0"/>
              <a:t>Arquitectura Tradicional</a:t>
            </a:r>
            <a:br>
              <a:rPr lang="es-CL" sz="4000" b="0" dirty="0"/>
            </a:br>
            <a:br>
              <a:rPr lang="es-CL" sz="4000" b="0" dirty="0"/>
            </a:br>
            <a:endParaRPr lang="es-CL" b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73F828F-8D81-7B4C-A013-46C80BF4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57" y="1768548"/>
            <a:ext cx="7742486" cy="437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 err="1"/>
              <a:t>Azure</a:t>
            </a:r>
            <a:endParaRPr lang="es-CL" b="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AACB0B-2BF5-2F47-8794-B327D25C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60" y="1675773"/>
            <a:ext cx="8325080" cy="37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AWS</a:t>
            </a:r>
            <a:endParaRPr lang="es-CL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568530C-539A-F740-936E-440DAA18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39" y="1366211"/>
            <a:ext cx="8011921" cy="46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5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22C26CF9-F221-E940-A510-B8B0A9E5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68" y="1366211"/>
            <a:ext cx="8113864" cy="47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GCP</a:t>
            </a:r>
            <a:endParaRPr lang="es-CL" b="0" dirty="0"/>
          </a:p>
        </p:txBody>
      </p:sp>
    </p:spTree>
    <p:extLst>
      <p:ext uri="{BB962C8B-B14F-4D97-AF65-F5344CB8AC3E}">
        <p14:creationId xmlns:p14="http://schemas.microsoft.com/office/powerpoint/2010/main" val="36082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C482F40-E311-DF43-BA91-D78569258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995784"/>
            <a:ext cx="1147764" cy="895931"/>
          </a:xfrm>
        </p:spPr>
        <p:txBody>
          <a:bodyPr/>
          <a:lstStyle/>
          <a:p>
            <a:r>
              <a:rPr lang="es-ES_tradnl" dirty="0"/>
              <a:t>01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D0C8319-BB83-E541-B7DF-20905BEBF5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3089" y="1995262"/>
            <a:ext cx="9653585" cy="894070"/>
          </a:xfrm>
        </p:spPr>
        <p:txBody>
          <a:bodyPr/>
          <a:lstStyle/>
          <a:p>
            <a:pPr fontAlgn="base"/>
            <a:r>
              <a:rPr lang="es-CL" sz="2400" dirty="0"/>
              <a:t>Arquitectura Big Data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A1E96F1F-1463-1B4F-B8C2-7806423CACB2}"/>
              </a:ext>
            </a:extLst>
          </p:cNvPr>
          <p:cNvSpPr txBox="1">
            <a:spLocks/>
          </p:cNvSpPr>
          <p:nvPr/>
        </p:nvSpPr>
        <p:spPr>
          <a:xfrm>
            <a:off x="695324" y="1376138"/>
            <a:ext cx="10801350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Contenidos de la clase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280F63-AF24-0345-8A1A-3C3176C4B0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90852" y="3050597"/>
            <a:ext cx="5676899" cy="894070"/>
          </a:xfrm>
        </p:spPr>
        <p:txBody>
          <a:bodyPr/>
          <a:lstStyle/>
          <a:p>
            <a:r>
              <a:rPr lang="es-CL" dirty="0"/>
              <a:t>Definición y Consideraciones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DB914F-CD9B-7E45-B092-BAEDCBF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2138" y="3119660"/>
            <a:ext cx="1147764" cy="692654"/>
          </a:xfrm>
        </p:spPr>
        <p:txBody>
          <a:bodyPr/>
          <a:lstStyle/>
          <a:p>
            <a:r>
              <a:rPr lang="es-CL" dirty="0"/>
              <a:t>1.1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F0794F3-94C7-4042-B3B0-98BC868D79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90853" y="3796835"/>
            <a:ext cx="5676899" cy="894070"/>
          </a:xfrm>
        </p:spPr>
        <p:txBody>
          <a:bodyPr/>
          <a:lstStyle/>
          <a:p>
            <a:r>
              <a:rPr lang="es-CL" dirty="0"/>
              <a:t>Ejemplos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051180-66DA-8942-94AC-4AB4A315B9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43089" y="3895711"/>
            <a:ext cx="1147764" cy="692655"/>
          </a:xfrm>
        </p:spPr>
        <p:txBody>
          <a:bodyPr/>
          <a:lstStyle/>
          <a:p>
            <a:r>
              <a:rPr lang="es-CL" dirty="0"/>
              <a:t>1.2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BA14B5D-5BB5-4E44-A2EE-15857F833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43089" y="4669379"/>
            <a:ext cx="1147764" cy="692655"/>
          </a:xfrm>
        </p:spPr>
        <p:txBody>
          <a:bodyPr/>
          <a:lstStyle/>
          <a:p>
            <a:r>
              <a:rPr lang="es-CL" dirty="0"/>
              <a:t>1.3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9B5DE56-50CD-5B46-8544-A718BFB763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90853" y="4568671"/>
            <a:ext cx="5676899" cy="894070"/>
          </a:xfrm>
        </p:spPr>
        <p:txBody>
          <a:bodyPr/>
          <a:lstStyle/>
          <a:p>
            <a:r>
              <a:rPr lang="es-CL" dirty="0"/>
              <a:t>Tipos de Arquitectura Big Data</a:t>
            </a:r>
          </a:p>
        </p:txBody>
      </p:sp>
    </p:spTree>
    <p:extLst>
      <p:ext uri="{BB962C8B-B14F-4D97-AF65-F5344CB8AC3E}">
        <p14:creationId xmlns:p14="http://schemas.microsoft.com/office/powerpoint/2010/main" val="6061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 err="1"/>
              <a:t>On-Premise</a:t>
            </a:r>
            <a:endParaRPr lang="es-CL" b="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9A487B2-0160-CC4D-A7E2-533DAA8A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07" y="1366211"/>
            <a:ext cx="8415385" cy="49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10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Ejemplo de estructura de Data Lake</a:t>
            </a:r>
            <a:endParaRPr lang="es-CL" b="0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3E42FF0-8D46-8041-9327-E19AADE62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403088"/>
              </p:ext>
            </p:extLst>
          </p:nvPr>
        </p:nvGraphicFramePr>
        <p:xfrm>
          <a:off x="204000" y="1455427"/>
          <a:ext cx="11988000" cy="474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10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62906"/>
            <a:ext cx="4741862" cy="2423607"/>
          </a:xfrm>
        </p:spPr>
        <p:txBody>
          <a:bodyPr anchor="ctr"/>
          <a:lstStyle/>
          <a:p>
            <a:pPr fontAlgn="base"/>
            <a:r>
              <a:rPr lang="es-CL" dirty="0"/>
              <a:t>Los diagramas anteriores muestran cómo está modelada toda la arquitectura, pero falta modelar cómo los datos van a ser consumidos.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Lo que falta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F88CDB-B08C-5941-B8BF-416AD7BF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DE9AE8C-2FFA-8B49-BF67-277AF1BE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74" y="3624548"/>
            <a:ext cx="3701391" cy="209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6"/>
            <a:ext cx="4741862" cy="3811733"/>
          </a:xfrm>
        </p:spPr>
        <p:txBody>
          <a:bodyPr anchor="ctr"/>
          <a:lstStyle/>
          <a:p>
            <a:r>
              <a:rPr lang="es-CL" dirty="0"/>
              <a:t>Y por supuesto debemos entender quiénes serán los usuarios consumidores de esta información.</a:t>
            </a:r>
          </a:p>
          <a:p>
            <a:endParaRPr lang="es-CL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Data </a:t>
            </a:r>
            <a:r>
              <a:rPr lang="es-CL" dirty="0" err="1"/>
              <a:t>Scientist</a:t>
            </a:r>
            <a:endParaRPr lang="es-CL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Usuario de negocio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Gerente de área.</a:t>
            </a:r>
          </a:p>
          <a:p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Lo que falta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F88CDB-B08C-5941-B8BF-416AD7BF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ómo Configurar el Acceso a los Reportes de Power BI con Roles de Usuario?">
            <a:extLst>
              <a:ext uri="{FF2B5EF4-FFF2-40B4-BE49-F238E27FC236}">
                <a16:creationId xmlns:a16="http://schemas.microsoft.com/office/drawing/2014/main" id="{CB67280D-B3BA-D241-8A0B-0B1E8F06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11" y="4913814"/>
            <a:ext cx="2059836" cy="6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ómo Configurar el Acceso a los Reportes de Power BI con Roles de Usuario?">
            <a:extLst>
              <a:ext uri="{FF2B5EF4-FFF2-40B4-BE49-F238E27FC236}">
                <a16:creationId xmlns:a16="http://schemas.microsoft.com/office/drawing/2014/main" id="{18E263C3-0556-DD4D-B7D7-89E5FFB8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58" y="4913814"/>
            <a:ext cx="2059836" cy="6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ómo Configurar el Acceso a los Reportes de Power BI con Roles de Usuario?">
            <a:extLst>
              <a:ext uri="{FF2B5EF4-FFF2-40B4-BE49-F238E27FC236}">
                <a16:creationId xmlns:a16="http://schemas.microsoft.com/office/drawing/2014/main" id="{D8EC0CF9-CD5A-E54F-812A-30CC37F6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55" y="4913814"/>
            <a:ext cx="2059836" cy="6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Consumo por Gerente de área</a:t>
            </a:r>
            <a:endParaRPr lang="es-CL" b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B56FD4-07D1-4040-9601-9617E35FB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0" y="1675773"/>
            <a:ext cx="8707772" cy="44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228599-AA4F-6F4A-A168-6FBC5349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0" y="1675773"/>
            <a:ext cx="8707772" cy="46344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Consumo por Analista</a:t>
            </a:r>
            <a:endParaRPr lang="es-CL" b="0" dirty="0"/>
          </a:p>
        </p:txBody>
      </p:sp>
    </p:spTree>
    <p:extLst>
      <p:ext uri="{BB962C8B-B14F-4D97-AF65-F5344CB8AC3E}">
        <p14:creationId xmlns:p14="http://schemas.microsoft.com/office/powerpoint/2010/main" val="2494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Consumo por Data </a:t>
            </a:r>
            <a:r>
              <a:rPr lang="es-CL" sz="3100" dirty="0" err="1"/>
              <a:t>Scientist</a:t>
            </a:r>
            <a:endParaRPr lang="es-CL" b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0A1384-FF11-2B4C-9E61-915E1D7C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55" y="1675773"/>
            <a:ext cx="6956090" cy="42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TIPOS DE ARQUITECTURAS</a:t>
            </a:r>
          </a:p>
        </p:txBody>
      </p:sp>
    </p:spTree>
    <p:extLst>
      <p:ext uri="{BB962C8B-B14F-4D97-AF65-F5344CB8AC3E}">
        <p14:creationId xmlns:p14="http://schemas.microsoft.com/office/powerpoint/2010/main" val="26469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7"/>
            <a:ext cx="4741862" cy="2104118"/>
          </a:xfrm>
        </p:spPr>
        <p:txBody>
          <a:bodyPr anchor="ctr"/>
          <a:lstStyle/>
          <a:p>
            <a:r>
              <a:rPr lang="es-CL" dirty="0"/>
              <a:t>Hay muchos tipos de </a:t>
            </a:r>
            <a:r>
              <a:rPr lang="es-CL" b="1" dirty="0">
                <a:solidFill>
                  <a:schemeClr val="accent1"/>
                </a:solidFill>
              </a:rPr>
              <a:t>arquitecturas</a:t>
            </a:r>
            <a:r>
              <a:rPr lang="es-CL" dirty="0"/>
              <a:t>, pero 2 principales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Tipos de arquitecturas</a:t>
            </a:r>
          </a:p>
        </p:txBody>
      </p:sp>
      <p:pic>
        <p:nvPicPr>
          <p:cNvPr id="28674" name="Picture 2" descr="سعيدة ومع ذلك يتبرع lambda kappa architecture - dsvdedommel.com">
            <a:extLst>
              <a:ext uri="{FF2B5EF4-FFF2-40B4-BE49-F238E27FC236}">
                <a16:creationId xmlns:a16="http://schemas.microsoft.com/office/drawing/2014/main" id="{A5C8B2B8-31A5-A748-A4F7-DC076C00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2" y="3429000"/>
            <a:ext cx="5595498" cy="42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سعيدة ومع ذلك يتبرع lambda kappa architecture - dsvdedommel.com">
            <a:extLst>
              <a:ext uri="{FF2B5EF4-FFF2-40B4-BE49-F238E27FC236}">
                <a16:creationId xmlns:a16="http://schemas.microsoft.com/office/drawing/2014/main" id="{03C81DD4-2894-2D4A-B4A5-48B6A54F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29" y="1300760"/>
            <a:ext cx="5595498" cy="42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A82842D-936A-E844-9469-9D05FD8276D6}"/>
              </a:ext>
            </a:extLst>
          </p:cNvPr>
          <p:cNvSpPr txBox="1"/>
          <p:nvPr/>
        </p:nvSpPr>
        <p:spPr>
          <a:xfrm>
            <a:off x="500502" y="3152581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 rtl="0">
              <a:spcBef>
                <a:spcPts val="360"/>
              </a:spcBef>
              <a:spcAft>
                <a:spcPts val="0"/>
              </a:spcAft>
            </a:pPr>
            <a:r>
              <a:rPr lang="es-CL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Lambda</a:t>
            </a:r>
            <a:endParaRPr lang="es-CL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s-CL" dirty="0"/>
            </a:br>
            <a:br>
              <a:rPr lang="es-CL" dirty="0"/>
            </a:b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3A2967B-6918-A740-B41D-4F3E1702BDD5}"/>
              </a:ext>
            </a:extLst>
          </p:cNvPr>
          <p:cNvSpPr txBox="1"/>
          <p:nvPr/>
        </p:nvSpPr>
        <p:spPr>
          <a:xfrm>
            <a:off x="6096000" y="3152580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 rtl="0">
              <a:spcBef>
                <a:spcPts val="360"/>
              </a:spcBef>
              <a:spcAft>
                <a:spcPts val="0"/>
              </a:spcAft>
            </a:pPr>
            <a:r>
              <a:rPr lang="es-CL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Kappa</a:t>
            </a:r>
            <a:endParaRPr lang="es-CL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s-CL" dirty="0"/>
            </a:br>
            <a:br>
              <a:rPr lang="es-CL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512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1784836"/>
            <a:ext cx="4741862" cy="3811733"/>
          </a:xfrm>
        </p:spPr>
        <p:txBody>
          <a:bodyPr anchor="ctr"/>
          <a:lstStyle/>
          <a:p>
            <a:r>
              <a:rPr lang="es-CL" dirty="0"/>
              <a:t>A veces la cantidad de datos a procesar </a:t>
            </a:r>
            <a:r>
              <a:rPr lang="es-CL" i="1" u="sng" dirty="0"/>
              <a:t>no se puede</a:t>
            </a:r>
            <a:r>
              <a:rPr lang="es-CL" dirty="0"/>
              <a:t> hacer en tiempo real, y debe realizarse en procesos </a:t>
            </a:r>
            <a:r>
              <a:rPr lang="es-CL" b="1" dirty="0" err="1">
                <a:solidFill>
                  <a:schemeClr val="accent1"/>
                </a:solidFill>
              </a:rPr>
              <a:t>batch</a:t>
            </a:r>
            <a:r>
              <a:rPr lang="es-CL" dirty="0"/>
              <a:t>.</a:t>
            </a:r>
          </a:p>
          <a:p>
            <a:r>
              <a:rPr lang="es-CL" dirty="0"/>
              <a:t>Eso trae el problema que el resultado ya tiene un retraso que puede ser considerable.</a:t>
            </a:r>
          </a:p>
          <a:p>
            <a:br>
              <a:rPr lang="es-CL" dirty="0"/>
            </a:br>
            <a:br>
              <a:rPr lang="es-CL" dirty="0"/>
            </a:br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Arquitectura Lambda</a:t>
            </a:r>
          </a:p>
        </p:txBody>
      </p:sp>
      <p:pic>
        <p:nvPicPr>
          <p:cNvPr id="30722" name="Picture 2" descr="سعيدة ومع ذلك يتبرع lambda kappa architecture - dsvdedommel.com">
            <a:extLst>
              <a:ext uri="{FF2B5EF4-FFF2-40B4-BE49-F238E27FC236}">
                <a16:creationId xmlns:a16="http://schemas.microsoft.com/office/drawing/2014/main" id="{1A34A76B-B62C-A345-9212-8FDEECBE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76" y="2998664"/>
            <a:ext cx="6420299" cy="48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¿QUÉ ES UN ARQUITECTURA?</a:t>
            </a:r>
          </a:p>
        </p:txBody>
      </p:sp>
    </p:spTree>
    <p:extLst>
      <p:ext uri="{BB962C8B-B14F-4D97-AF65-F5344CB8AC3E}">
        <p14:creationId xmlns:p14="http://schemas.microsoft.com/office/powerpoint/2010/main" val="18422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998663"/>
            <a:ext cx="4741862" cy="2597905"/>
          </a:xfrm>
        </p:spPr>
        <p:txBody>
          <a:bodyPr anchor="ctr"/>
          <a:lstStyle/>
          <a:p>
            <a:r>
              <a:rPr lang="es-CL" dirty="0"/>
              <a:t>La idea es procesar parte de los datos en </a:t>
            </a:r>
            <a:r>
              <a:rPr lang="es-CL" dirty="0" err="1"/>
              <a:t>batch</a:t>
            </a:r>
            <a:r>
              <a:rPr lang="es-CL" dirty="0"/>
              <a:t> y otra parte en tiempo real. Luego combinarlos cuando hay que hacer el análisis.</a:t>
            </a:r>
          </a:p>
          <a:p>
            <a:r>
              <a:rPr lang="es-CL" dirty="0"/>
              <a:t>Este modelo de arquitectura se </a:t>
            </a:r>
            <a:r>
              <a:rPr lang="es-CL" b="1" dirty="0"/>
              <a:t>descompone</a:t>
            </a:r>
            <a:r>
              <a:rPr lang="es-CL" dirty="0"/>
              <a:t> en 2 partes: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u="sng" dirty="0">
                <a:solidFill>
                  <a:schemeClr val="accent1"/>
                </a:solidFill>
              </a:rPr>
              <a:t>Capa </a:t>
            </a:r>
            <a:r>
              <a:rPr lang="es-CL" b="1" u="sng" dirty="0" err="1">
                <a:solidFill>
                  <a:schemeClr val="accent1"/>
                </a:solidFill>
              </a:rPr>
              <a:t>Batch</a:t>
            </a:r>
            <a:r>
              <a:rPr lang="es-CL" b="1" u="sng" dirty="0">
                <a:solidFill>
                  <a:schemeClr val="accent1"/>
                </a:solidFill>
              </a:rPr>
              <a:t> </a:t>
            </a:r>
            <a:r>
              <a:rPr lang="es-CL" b="1" dirty="0">
                <a:solidFill>
                  <a:schemeClr val="accent1"/>
                </a:solidFill>
              </a:rPr>
              <a:t>(</a:t>
            </a:r>
            <a:r>
              <a:rPr lang="es-CL" b="1" i="1" dirty="0" err="1">
                <a:solidFill>
                  <a:schemeClr val="accent1"/>
                </a:solidFill>
              </a:rPr>
              <a:t>cold</a:t>
            </a:r>
            <a:r>
              <a:rPr lang="es-CL" b="1" i="1" dirty="0">
                <a:solidFill>
                  <a:schemeClr val="accent1"/>
                </a:solidFill>
              </a:rPr>
              <a:t> </a:t>
            </a:r>
            <a:r>
              <a:rPr lang="es-CL" b="1" i="1" dirty="0" err="1">
                <a:solidFill>
                  <a:schemeClr val="accent1"/>
                </a:solidFill>
              </a:rPr>
              <a:t>path</a:t>
            </a:r>
            <a:r>
              <a:rPr lang="es-CL" b="1" dirty="0">
                <a:solidFill>
                  <a:schemeClr val="accent1"/>
                </a:solidFill>
              </a:rPr>
              <a:t>)</a:t>
            </a:r>
            <a:br>
              <a:rPr lang="es-CL" b="1" dirty="0">
                <a:solidFill>
                  <a:schemeClr val="accent1"/>
                </a:solidFill>
              </a:rPr>
            </a:br>
            <a:r>
              <a:rPr lang="es-CL" dirty="0"/>
              <a:t>Almacena los datos en el sistema distribuido y luego los procesa.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u="sng" dirty="0">
                <a:solidFill>
                  <a:schemeClr val="accent1"/>
                </a:solidFill>
              </a:rPr>
              <a:t>Capa Veloz (</a:t>
            </a:r>
            <a:r>
              <a:rPr lang="es-CL" b="1" u="sng" dirty="0" err="1">
                <a:solidFill>
                  <a:schemeClr val="accent1"/>
                </a:solidFill>
              </a:rPr>
              <a:t>hot</a:t>
            </a:r>
            <a:r>
              <a:rPr lang="es-CL" b="1" u="sng" dirty="0">
                <a:solidFill>
                  <a:schemeClr val="accent1"/>
                </a:solidFill>
              </a:rPr>
              <a:t> </a:t>
            </a:r>
            <a:r>
              <a:rPr lang="es-CL" b="1" u="sng" dirty="0" err="1">
                <a:solidFill>
                  <a:schemeClr val="accent1"/>
                </a:solidFill>
              </a:rPr>
              <a:t>path</a:t>
            </a:r>
            <a:r>
              <a:rPr lang="es-CL" b="1" u="sng" dirty="0">
                <a:solidFill>
                  <a:schemeClr val="accent1"/>
                </a:solidFill>
              </a:rPr>
              <a:t>) </a:t>
            </a:r>
            <a:br>
              <a:rPr lang="es-CL" dirty="0"/>
            </a:br>
            <a:r>
              <a:rPr lang="es-CL" dirty="0"/>
              <a:t>Analiza los datos en </a:t>
            </a:r>
            <a:r>
              <a:rPr lang="es-CL" i="1" u="sng" dirty="0"/>
              <a:t>tiempo real</a:t>
            </a:r>
            <a:r>
              <a:rPr lang="es-CL" dirty="0"/>
              <a:t>, resignando un poco de precisión.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Arquitectura Lambda</a:t>
            </a:r>
          </a:p>
        </p:txBody>
      </p:sp>
      <p:pic>
        <p:nvPicPr>
          <p:cNvPr id="30722" name="Picture 2" descr="سعيدة ومع ذلك يتبرع lambda kappa architecture - dsvdedommel.com">
            <a:extLst>
              <a:ext uri="{FF2B5EF4-FFF2-40B4-BE49-F238E27FC236}">
                <a16:creationId xmlns:a16="http://schemas.microsoft.com/office/drawing/2014/main" id="{1A34A76B-B62C-A345-9212-8FDEECBE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76" y="2998664"/>
            <a:ext cx="6420299" cy="48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46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Arquitectura Lambda</a:t>
            </a:r>
            <a:endParaRPr lang="es-CL" b="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58DBE83-F0F9-9F45-9F3A-5751FE21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936273"/>
            <a:ext cx="76708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425959"/>
            <a:ext cx="4741862" cy="3170610"/>
          </a:xfrm>
        </p:spPr>
        <p:txBody>
          <a:bodyPr anchor="ctr"/>
          <a:lstStyle/>
          <a:p>
            <a:r>
              <a:rPr lang="es-CL" dirty="0"/>
              <a:t>La desventaja de la arquitectura </a:t>
            </a:r>
            <a:r>
              <a:rPr lang="es-CL" b="1" dirty="0">
                <a:solidFill>
                  <a:schemeClr val="accent1"/>
                </a:solidFill>
              </a:rPr>
              <a:t>Lambda</a:t>
            </a:r>
            <a:r>
              <a:rPr lang="es-CL" dirty="0"/>
              <a:t> es que hay </a:t>
            </a:r>
            <a:r>
              <a:rPr lang="es-CL" i="1" dirty="0"/>
              <a:t>2 capas </a:t>
            </a:r>
            <a:r>
              <a:rPr lang="es-CL" dirty="0"/>
              <a:t>de procesamiento, por lo tanto la lógica está </a:t>
            </a:r>
            <a:r>
              <a:rPr lang="es-CL" b="1" dirty="0">
                <a:solidFill>
                  <a:schemeClr val="accent1"/>
                </a:solidFill>
              </a:rPr>
              <a:t>dividida</a:t>
            </a:r>
            <a:r>
              <a:rPr lang="es-CL" dirty="0"/>
              <a:t> en 2 partes también (</a:t>
            </a:r>
            <a:r>
              <a:rPr lang="es-CL" u="sng" dirty="0"/>
              <a:t>una mala práctica en tecnologías</a:t>
            </a:r>
            <a:r>
              <a:rPr lang="es-CL" dirty="0"/>
              <a:t>)</a:t>
            </a:r>
          </a:p>
          <a:p>
            <a:endParaRPr lang="es-CL" dirty="0"/>
          </a:p>
          <a:p>
            <a:r>
              <a:rPr lang="es-CL" b="1" dirty="0">
                <a:solidFill>
                  <a:schemeClr val="accent1"/>
                </a:solidFill>
              </a:rPr>
              <a:t>Kappa</a:t>
            </a:r>
            <a:r>
              <a:rPr lang="es-CL" dirty="0"/>
              <a:t> lo mitiga conectando la capa </a:t>
            </a:r>
            <a:r>
              <a:rPr lang="es-CL" b="1" dirty="0" err="1">
                <a:solidFill>
                  <a:schemeClr val="accent1"/>
                </a:solidFill>
              </a:rPr>
              <a:t>batch</a:t>
            </a:r>
            <a:r>
              <a:rPr lang="es-CL" dirty="0"/>
              <a:t> (de procesamiento a largo plazo) con la capa de </a:t>
            </a:r>
            <a:r>
              <a:rPr lang="es-CL" b="1" dirty="0">
                <a:solidFill>
                  <a:schemeClr val="accent1"/>
                </a:solidFill>
              </a:rPr>
              <a:t>velocidad</a:t>
            </a:r>
            <a:r>
              <a:rPr lang="es-CL" dirty="0"/>
              <a:t> (procesamiento de corto plazo), por lo tanto ésta última tiene la lógica de procesamiento.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Arquitectura Kappa</a:t>
            </a:r>
          </a:p>
        </p:txBody>
      </p:sp>
      <p:pic>
        <p:nvPicPr>
          <p:cNvPr id="5" name="Picture 4" descr="سعيدة ومع ذلك يتبرع lambda kappa architecture - dsvdedommel.com">
            <a:extLst>
              <a:ext uri="{FF2B5EF4-FFF2-40B4-BE49-F238E27FC236}">
                <a16:creationId xmlns:a16="http://schemas.microsoft.com/office/drawing/2014/main" id="{61A21491-9D66-2F4B-B965-32799052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51" y="575619"/>
            <a:ext cx="6143243" cy="467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567ECA5-89DD-9248-897D-897CBCC0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83" y="2009986"/>
            <a:ext cx="8630349" cy="36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056649"/>
            <a:ext cx="8785664" cy="619124"/>
          </a:xfrm>
        </p:spPr>
        <p:txBody>
          <a:bodyPr>
            <a:normAutofit/>
          </a:bodyPr>
          <a:lstStyle/>
          <a:p>
            <a:pPr fontAlgn="base"/>
            <a:r>
              <a:rPr lang="es-CL" sz="3100" dirty="0"/>
              <a:t>Arquitectura Kappa</a:t>
            </a:r>
            <a:endParaRPr lang="es-CL" b="0" dirty="0"/>
          </a:p>
        </p:txBody>
      </p:sp>
    </p:spTree>
    <p:extLst>
      <p:ext uri="{BB962C8B-B14F-4D97-AF65-F5344CB8AC3E}">
        <p14:creationId xmlns:p14="http://schemas.microsoft.com/office/powerpoint/2010/main" val="13788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425959"/>
            <a:ext cx="4741862" cy="3170610"/>
          </a:xfrm>
        </p:spPr>
        <p:txBody>
          <a:bodyPr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Aunque significa «sin servidor» esto no es así, lo que ocurre es que dejas de usar un servidor físico o uno en la nube claramente identificados por unos contenedores temporales y sin estado donde se ejecutan los códigos de las aplicaciones.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Estos contenedores se crean en el momento que ejecutas la aplicación y luego desaparecen, por lo que el servidor pasa a ser una parte menos visible del sistema.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Serverless</a:t>
            </a:r>
            <a:endParaRPr lang="es-ES_tradnl" dirty="0"/>
          </a:p>
        </p:txBody>
      </p:sp>
      <p:pic>
        <p:nvPicPr>
          <p:cNvPr id="38914" name="Picture 2" descr="Resultado de imagen para serverless">
            <a:extLst>
              <a:ext uri="{FF2B5EF4-FFF2-40B4-BE49-F238E27FC236}">
                <a16:creationId xmlns:a16="http://schemas.microsoft.com/office/drawing/2014/main" id="{DEF86ED9-9112-6C48-84E6-EDC85783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69" y="2105397"/>
            <a:ext cx="4200926" cy="32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3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425959"/>
            <a:ext cx="4741862" cy="3170610"/>
          </a:xfrm>
        </p:spPr>
        <p:txBody>
          <a:bodyPr anchor="ctr"/>
          <a:lstStyle/>
          <a:p>
            <a:pPr fontAlgn="base"/>
            <a:r>
              <a:rPr lang="es-CL" dirty="0"/>
              <a:t>Ventajas: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accent1"/>
                </a:solidFill>
              </a:rPr>
              <a:t>Ya no tienes que hacer mantenimiento de los servidores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El sistema lo puedes </a:t>
            </a:r>
            <a:r>
              <a:rPr lang="es-CL" b="1" dirty="0">
                <a:solidFill>
                  <a:schemeClr val="accent1"/>
                </a:solidFill>
              </a:rPr>
              <a:t>escalar de manera horizontal</a:t>
            </a:r>
            <a:r>
              <a:rPr lang="es-CL" dirty="0">
                <a:solidFill>
                  <a:schemeClr val="accent1"/>
                </a:solidFill>
              </a:rPr>
              <a:t> </a:t>
            </a:r>
            <a:r>
              <a:rPr lang="es-CL" dirty="0"/>
              <a:t>todo lo que lo necesites.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Solamente vas a </a:t>
            </a:r>
            <a:r>
              <a:rPr lang="es-CL" b="1" dirty="0">
                <a:solidFill>
                  <a:schemeClr val="accent1"/>
                </a:solidFill>
              </a:rPr>
              <a:t>pagar por el tiempo que estés usando el proceso</a:t>
            </a:r>
            <a:r>
              <a:rPr lang="es-CL" dirty="0">
                <a:solidFill>
                  <a:schemeClr val="accent1"/>
                </a:solidFill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L" dirty="0"/>
              <a:t>Las funciones que utilizas las puedes integrar con el resto de servicios que ofrece la plataforma, como son </a:t>
            </a:r>
            <a:r>
              <a:rPr lang="es-CL" dirty="0" err="1"/>
              <a:t>logging</a:t>
            </a:r>
            <a:r>
              <a:rPr lang="es-CL" dirty="0"/>
              <a:t>, </a:t>
            </a:r>
            <a:r>
              <a:rPr lang="es-CL" b="1" dirty="0">
                <a:solidFill>
                  <a:schemeClr val="accent1"/>
                </a:solidFill>
              </a:rPr>
              <a:t>virtualización o crear </a:t>
            </a:r>
            <a:r>
              <a:rPr lang="es-CL" b="1" dirty="0" err="1">
                <a:solidFill>
                  <a:schemeClr val="accent1"/>
                </a:solidFill>
              </a:rPr>
              <a:t>endpoints</a:t>
            </a:r>
            <a:r>
              <a:rPr lang="es-CL" dirty="0">
                <a:solidFill>
                  <a:schemeClr val="accent1"/>
                </a:solidFill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Serverless</a:t>
            </a:r>
            <a:endParaRPr lang="es-ES_tradnl" dirty="0"/>
          </a:p>
        </p:txBody>
      </p:sp>
      <p:pic>
        <p:nvPicPr>
          <p:cNvPr id="38914" name="Picture 2" descr="Resultado de imagen para serverless">
            <a:extLst>
              <a:ext uri="{FF2B5EF4-FFF2-40B4-BE49-F238E27FC236}">
                <a16:creationId xmlns:a16="http://schemas.microsoft.com/office/drawing/2014/main" id="{DEF86ED9-9112-6C48-84E6-EDC85783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369" y="2105397"/>
            <a:ext cx="4200926" cy="32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0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¿Qué es una arquitectura?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r>
              <a:rPr lang="es-ES_tradnl" dirty="0"/>
              <a:t>Es el diseño y proyección de lo requerido, interconectando procesos, tecnología y personas para responder a las necesidades del negocio.</a:t>
            </a:r>
          </a:p>
          <a:p>
            <a:endParaRPr lang="es-ES_tradnl" dirty="0"/>
          </a:p>
          <a:p>
            <a:r>
              <a:rPr lang="es-ES_tradnl" dirty="0"/>
              <a:t>Interconectar las herramientas para agilizar procesos de negocio.</a:t>
            </a:r>
          </a:p>
          <a:p>
            <a:endParaRPr lang="es-ES_tradnl" dirty="0"/>
          </a:p>
          <a:p>
            <a:r>
              <a:rPr lang="es-ES_tradnl" dirty="0"/>
              <a:t>Modificar y alterar un ambiente determinado para </a:t>
            </a:r>
          </a:p>
          <a:p>
            <a:r>
              <a:rPr lang="es-ES_tradnl" dirty="0"/>
              <a:t>satisfacer una necesidad específica.</a:t>
            </a:r>
          </a:p>
          <a:p>
            <a:endParaRPr lang="es-ES_tradnl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0C0B6C2-995F-A64A-945A-B1AC5D5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CONSIDERACIONES DE LA ARQUITECTURA</a:t>
            </a:r>
          </a:p>
        </p:txBody>
      </p:sp>
    </p:spTree>
    <p:extLst>
      <p:ext uri="{BB962C8B-B14F-4D97-AF65-F5344CB8AC3E}">
        <p14:creationId xmlns:p14="http://schemas.microsoft.com/office/powerpoint/2010/main" val="15316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ED11-EE5B-3D45-BE1D-A922CEE8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168" y="1893931"/>
            <a:ext cx="8785664" cy="619124"/>
          </a:xfrm>
        </p:spPr>
        <p:txBody>
          <a:bodyPr>
            <a:normAutofit fontScale="90000"/>
          </a:bodyPr>
          <a:lstStyle/>
          <a:p>
            <a:pPr algn="l" fontAlgn="base"/>
            <a:r>
              <a:rPr lang="es-CL" sz="3100" dirty="0"/>
              <a:t>Discusión: ¿Qué Debemos tener en cuenta?</a:t>
            </a:r>
            <a:br>
              <a:rPr lang="es-CL" sz="3100" dirty="0"/>
            </a:br>
            <a:br>
              <a:rPr lang="es-CL" sz="3100" dirty="0"/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¿De dónde vienen los datos?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¿Cómo llegan esos datos?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¿Tenemos la capacidad de soportar el volumen que llega?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¿Qué debemos responder a partir de los datos?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¿Qué tan rápido debemos obtener respuesta a partir 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los datos?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¿Con qué tecnologías y habilidades contamos en el equipo?</a:t>
            </a:r>
            <a:br>
              <a:rPr lang="es-CL" sz="20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s-CL" sz="4000" b="0" dirty="0"/>
            </a:br>
            <a:br>
              <a:rPr lang="es-CL" sz="4000" b="0" dirty="0"/>
            </a:br>
            <a:endParaRPr lang="es-CL" b="0" dirty="0"/>
          </a:p>
        </p:txBody>
      </p:sp>
    </p:spTree>
    <p:extLst>
      <p:ext uri="{BB962C8B-B14F-4D97-AF65-F5344CB8AC3E}">
        <p14:creationId xmlns:p14="http://schemas.microsoft.com/office/powerpoint/2010/main" val="8096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en sistemas distribuidos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fontAlgn="base"/>
            <a:r>
              <a:rPr lang="es-CL" dirty="0"/>
              <a:t>Cualquier proyecto relacionado a Big Data / Data Science </a:t>
            </a:r>
            <a:r>
              <a:rPr lang="es-CL" b="1" dirty="0"/>
              <a:t>tiene</a:t>
            </a:r>
            <a:r>
              <a:rPr lang="es-CL" dirty="0"/>
              <a:t> que estar basado en un </a:t>
            </a:r>
            <a:r>
              <a:rPr lang="es-CL" b="1" dirty="0">
                <a:solidFill>
                  <a:schemeClr val="accent1"/>
                </a:solidFill>
              </a:rPr>
              <a:t>sistema distribuido</a:t>
            </a:r>
            <a:r>
              <a:rPr lang="es-CL" dirty="0"/>
              <a:t>.</a:t>
            </a:r>
          </a:p>
          <a:p>
            <a:pPr fontAlgn="base"/>
            <a:br>
              <a:rPr lang="es-CL" dirty="0"/>
            </a:br>
            <a:r>
              <a:rPr lang="es-CL" dirty="0"/>
              <a:t>Es decir, muchos computadores </a:t>
            </a:r>
            <a:r>
              <a:rPr lang="es-CL" b="1" dirty="0">
                <a:solidFill>
                  <a:schemeClr val="accent1"/>
                </a:solidFill>
              </a:rPr>
              <a:t>conectados</a:t>
            </a:r>
            <a:r>
              <a:rPr lang="es-CL" dirty="0"/>
              <a:t> y realizando el mismo trabajo, que sólo un equipo no podría hacer.</a:t>
            </a:r>
          </a:p>
          <a:p>
            <a:endParaRPr lang="es-ES_tradnl" dirty="0"/>
          </a:p>
        </p:txBody>
      </p:sp>
      <p:pic>
        <p:nvPicPr>
          <p:cNvPr id="1026" name="Picture 2" descr="SISTEMAS DISTRIBUIDOS">
            <a:extLst>
              <a:ext uri="{FF2B5EF4-FFF2-40B4-BE49-F238E27FC236}">
                <a16:creationId xmlns:a16="http://schemas.microsoft.com/office/drawing/2014/main" id="{600F3FE9-037E-6845-936A-63EB4F90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9436"/>
            <a:ext cx="50673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9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en sistemas distribuidos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589692"/>
          </a:xfrm>
        </p:spPr>
        <p:txBody>
          <a:bodyPr anchor="ctr"/>
          <a:lstStyle/>
          <a:p>
            <a:pPr fontAlgn="base"/>
            <a:r>
              <a:rPr lang="es-CL" dirty="0"/>
              <a:t>Para ser un sistema distribuido, </a:t>
            </a:r>
            <a:r>
              <a:rPr lang="es-CL" i="1" u="sng" dirty="0"/>
              <a:t>tiene</a:t>
            </a:r>
            <a:r>
              <a:rPr lang="es-CL" dirty="0"/>
              <a:t> que cumplir las siguientes condiciones:</a:t>
            </a:r>
          </a:p>
          <a:p>
            <a:pPr fontAlgn="base"/>
            <a:br>
              <a:rPr lang="es-CL" dirty="0"/>
            </a:br>
            <a:r>
              <a:rPr lang="es-CL" b="1" dirty="0">
                <a:solidFill>
                  <a:schemeClr val="accent1"/>
                </a:solidFill>
              </a:rPr>
              <a:t>Disponibilidad: </a:t>
            </a:r>
            <a:r>
              <a:rPr lang="es-CL" dirty="0"/>
              <a:t>Si necesito obtener un dato, el sistema distribuido puede entregarlo sin preocuparme en qué máquina está ese dato.</a:t>
            </a:r>
            <a:endParaRPr lang="es-CL" b="1" dirty="0"/>
          </a:p>
          <a:p>
            <a:pPr fontAlgn="base"/>
            <a:br>
              <a:rPr lang="es-CL" dirty="0"/>
            </a:br>
            <a:r>
              <a:rPr lang="es-CL" b="1" dirty="0">
                <a:solidFill>
                  <a:schemeClr val="accent1"/>
                </a:solidFill>
              </a:rPr>
              <a:t>Consistencia: </a:t>
            </a:r>
            <a:r>
              <a:rPr lang="es-CL" dirty="0"/>
              <a:t>Todas las máquinas tienen los datos exactos al mismo tiempo.</a:t>
            </a:r>
            <a:endParaRPr lang="es-CL" b="1" dirty="0"/>
          </a:p>
          <a:p>
            <a:pPr fontAlgn="base"/>
            <a:br>
              <a:rPr lang="es-CL" dirty="0"/>
            </a:br>
            <a:r>
              <a:rPr lang="es-CL" b="1" dirty="0">
                <a:solidFill>
                  <a:schemeClr val="accent1"/>
                </a:solidFill>
              </a:rPr>
              <a:t>Tolerancia a particiones/fallos: </a:t>
            </a:r>
            <a:r>
              <a:rPr lang="es-CL" dirty="0"/>
              <a:t>Si una máquina falla, las otras siguen funcionando sin problemas, ya que cada una tiene parte de los datos.</a:t>
            </a:r>
            <a:endParaRPr lang="es-CL" b="1" dirty="0"/>
          </a:p>
          <a:p>
            <a:endParaRPr lang="es-ES_tradnl" dirty="0"/>
          </a:p>
        </p:txBody>
      </p:sp>
      <p:pic>
        <p:nvPicPr>
          <p:cNvPr id="1026" name="Picture 2" descr="SISTEMAS DISTRIBUIDOS">
            <a:extLst>
              <a:ext uri="{FF2B5EF4-FFF2-40B4-BE49-F238E27FC236}">
                <a16:creationId xmlns:a16="http://schemas.microsoft.com/office/drawing/2014/main" id="{600F3FE9-037E-6845-936A-63EB4F90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9436"/>
            <a:ext cx="50673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C301F-F36B-8D4B-9BAC-2DF2F56B3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Consideraciones en sistemas distribuidos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3FFF21-9A55-FC4D-B8AA-D89EC8A45E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589692"/>
          </a:xfrm>
        </p:spPr>
        <p:txBody>
          <a:bodyPr anchor="ctr"/>
          <a:lstStyle/>
          <a:p>
            <a:pPr fontAlgn="base"/>
            <a:r>
              <a:rPr lang="es-CL" sz="1400" dirty="0"/>
              <a:t>Pero nos aparece el “Teorema de CAP”</a:t>
            </a:r>
            <a:endParaRPr lang="es-CL" sz="1100" dirty="0"/>
          </a:p>
          <a:p>
            <a:pPr lvl="1" fontAlgn="base"/>
            <a:r>
              <a:rPr lang="es-CL" sz="1800" b="1" dirty="0"/>
              <a:t>Ningún</a:t>
            </a:r>
            <a:r>
              <a:rPr lang="es-CL" sz="1800" dirty="0"/>
              <a:t> sistema distribuido en el mundo puede </a:t>
            </a:r>
            <a:r>
              <a:rPr lang="es-CL" sz="1800" b="1" dirty="0"/>
              <a:t>asegurar</a:t>
            </a:r>
            <a:r>
              <a:rPr lang="es-CL" sz="1800" dirty="0"/>
              <a:t> las </a:t>
            </a:r>
            <a:r>
              <a:rPr lang="es-CL" sz="1800" b="1" dirty="0"/>
              <a:t>3</a:t>
            </a:r>
            <a:r>
              <a:rPr lang="es-CL" sz="1800" dirty="0"/>
              <a:t> condiciones al </a:t>
            </a:r>
            <a:r>
              <a:rPr lang="es-CL" sz="1800" i="1" dirty="0"/>
              <a:t>mismo tiempo </a:t>
            </a:r>
            <a:r>
              <a:rPr lang="es-CL" sz="1800" dirty="0"/>
              <a:t>en un 100%.</a:t>
            </a:r>
            <a:endParaRPr lang="es-CL" sz="1600" b="1" dirty="0"/>
          </a:p>
          <a:p>
            <a:pPr fontAlgn="base"/>
            <a:br>
              <a:rPr lang="es-CL" sz="1000" dirty="0"/>
            </a:br>
            <a:r>
              <a:rPr lang="es-CL" sz="1400" dirty="0"/>
              <a:t>Siempre habrá que resignar alguno de los 3 conceptos</a:t>
            </a:r>
            <a:endParaRPr lang="es-CL" sz="1100" dirty="0"/>
          </a:p>
          <a:p>
            <a:pPr lvl="1" fontAlgn="base"/>
            <a:r>
              <a:rPr lang="es-CL" sz="1800" dirty="0"/>
              <a:t>La pregunta es ¿cuál?</a:t>
            </a:r>
            <a:endParaRPr lang="es-CL" sz="1600" dirty="0"/>
          </a:p>
          <a:p>
            <a:pPr lvl="1" fontAlgn="base"/>
            <a:r>
              <a:rPr lang="es-CL" sz="1800" dirty="0"/>
              <a:t>La respuesta depende de lo que realmente necesitamos hacer.</a:t>
            </a:r>
            <a:endParaRPr lang="es-CL" sz="1600" dirty="0"/>
          </a:p>
          <a:p>
            <a:endParaRPr lang="es-ES_trad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C3C66-DDFD-C945-BA4B-A8AF0D06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45" y="1841500"/>
            <a:ext cx="444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67A26F-0228-EF4F-9923-BBB6CE275910}"/>
              </a:ext>
            </a:extLst>
          </p:cNvPr>
          <p:cNvSpPr txBox="1"/>
          <p:nvPr/>
        </p:nvSpPr>
        <p:spPr>
          <a:xfrm>
            <a:off x="7026007" y="5016500"/>
            <a:ext cx="41010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Teorema </a:t>
            </a:r>
            <a:r>
              <a:rPr lang="es-CL" sz="1400" b="1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CAP</a:t>
            </a:r>
            <a:endParaRPr lang="es-CL" sz="1400" b="0" i="0" u="none" strike="noStrike" dirty="0">
              <a:solidFill>
                <a:schemeClr val="accent1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s-CL" sz="1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Consistency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  </a:t>
            </a:r>
            <a:r>
              <a:rPr lang="es-CL" sz="1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Availability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  </a:t>
            </a:r>
            <a:r>
              <a:rPr lang="es-CL" sz="14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:Partition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Tolerance</a:t>
            </a:r>
            <a:endParaRPr lang="es-CL" sz="14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s-CL" sz="1400" b="0" i="0" u="none" strike="noStrike" dirty="0">
                <a:solidFill>
                  <a:srgbClr val="000000"/>
                </a:solidFill>
                <a:effectLst/>
              </a:rPr>
            </a:br>
            <a:br>
              <a:rPr lang="es-CL" sz="1400" dirty="0"/>
            </a:b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499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13485</TotalTime>
  <Words>1045</Words>
  <Application>Microsoft Office PowerPoint</Application>
  <PresentationFormat>Panorámica</PresentationFormat>
  <Paragraphs>128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Presentación de PowerPoint</vt:lpstr>
      <vt:lpstr>¿Qué es una arquitectura?</vt:lpstr>
      <vt:lpstr>Presentación de PowerPoint</vt:lpstr>
      <vt:lpstr>Discusión: ¿Qué Debemos tener en cuenta?  ¿De dónde vienen los datos? ¿Cómo llegan esos datos? ¿Tenemos la capacidad de soportar el volumen que llega? ¿Qué debemos responder a partir de los datos? ¿Qué tan rápido debemos obtener respuesta a partir  de los datos? ¿Con qué tecnologías y habilidades contamos en el equipo?   </vt:lpstr>
      <vt:lpstr>Consideraciones en sistemas distribuidos </vt:lpstr>
      <vt:lpstr>Consideraciones en sistemas distribuidos </vt:lpstr>
      <vt:lpstr>Consideraciones en sistemas distribuidos </vt:lpstr>
      <vt:lpstr>Disponibilidad</vt:lpstr>
      <vt:lpstr>Tolerancia a particiones/fallos</vt:lpstr>
      <vt:lpstr>Consistencia</vt:lpstr>
      <vt:lpstr>Consistencia</vt:lpstr>
      <vt:lpstr>Ejemplo  </vt:lpstr>
      <vt:lpstr>Presentación de PowerPoint</vt:lpstr>
      <vt:lpstr>Arquitectura Tradicional  </vt:lpstr>
      <vt:lpstr>Azure</vt:lpstr>
      <vt:lpstr>AWS</vt:lpstr>
      <vt:lpstr>GCP</vt:lpstr>
      <vt:lpstr>On-Premise</vt:lpstr>
      <vt:lpstr>Ejemplo de estructura de Data Lake</vt:lpstr>
      <vt:lpstr>Lo que falta</vt:lpstr>
      <vt:lpstr>Lo que falta</vt:lpstr>
      <vt:lpstr>Consumo por Gerente de área</vt:lpstr>
      <vt:lpstr>Consumo por Analista</vt:lpstr>
      <vt:lpstr>Consumo por Data Scientist</vt:lpstr>
      <vt:lpstr>Presentación de PowerPoint</vt:lpstr>
      <vt:lpstr>Tipos de arquitecturas</vt:lpstr>
      <vt:lpstr>Arquitectura Lambda</vt:lpstr>
      <vt:lpstr>Arquitectura Lambda</vt:lpstr>
      <vt:lpstr>Arquitectura Lambda</vt:lpstr>
      <vt:lpstr>Arquitectura Kappa</vt:lpstr>
      <vt:lpstr>Arquitectura Kappa</vt:lpstr>
      <vt:lpstr>Serverless</vt:lpstr>
      <vt:lpstr>Serverless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Néstor Campos</cp:lastModifiedBy>
  <cp:revision>23</cp:revision>
  <dcterms:created xsi:type="dcterms:W3CDTF">2022-01-17T15:11:25Z</dcterms:created>
  <dcterms:modified xsi:type="dcterms:W3CDTF">2022-10-05T21:20:22Z</dcterms:modified>
</cp:coreProperties>
</file>